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17"/>
  </p:notesMasterIdLst>
  <p:handoutMasterIdLst>
    <p:handoutMasterId r:id="rId18"/>
  </p:handoutMasterIdLst>
  <p:sldIdLst>
    <p:sldId id="300" r:id="rId5"/>
    <p:sldId id="309" r:id="rId6"/>
    <p:sldId id="371" r:id="rId7"/>
    <p:sldId id="372" r:id="rId8"/>
    <p:sldId id="373" r:id="rId9"/>
    <p:sldId id="374" r:id="rId10"/>
    <p:sldId id="375" r:id="rId11"/>
    <p:sldId id="376" r:id="rId12"/>
    <p:sldId id="377" r:id="rId13"/>
    <p:sldId id="378" r:id="rId14"/>
    <p:sldId id="369" r:id="rId15"/>
    <p:sldId id="3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1043" userDrawn="1">
          <p15:clr>
            <a:srgbClr val="A4A3A4"/>
          </p15:clr>
        </p15:guide>
        <p15:guide id="3" orient="horz" pos="10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84BC1"/>
    <a:srgbClr val="FFFFFF"/>
    <a:srgbClr val="6BC2BB"/>
    <a:srgbClr val="D7D1CC"/>
    <a:srgbClr val="D6EEEC"/>
    <a:srgbClr val="EEECEA"/>
    <a:srgbClr val="24303B"/>
    <a:srgbClr val="051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9" autoAdjust="0"/>
    <p:restoredTop sz="78657" autoAdjust="0"/>
  </p:normalViewPr>
  <p:slideViewPr>
    <p:cSldViewPr snapToGrid="0">
      <p:cViewPr varScale="1">
        <p:scale>
          <a:sx n="83" d="100"/>
          <a:sy n="83" d="100"/>
        </p:scale>
        <p:origin x="418" y="77"/>
      </p:cViewPr>
      <p:guideLst>
        <p:guide orient="horz" pos="3861"/>
        <p:guide pos="1043"/>
        <p:guide orient="horz" pos="1083"/>
      </p:guideLst>
    </p:cSldViewPr>
  </p:slideViewPr>
  <p:notesTextViewPr>
    <p:cViewPr>
      <p:scale>
        <a:sx n="1" d="1"/>
        <a:sy n="1" d="1"/>
      </p:scale>
      <p:origin x="0" y="0"/>
    </p:cViewPr>
  </p:notesTextViewPr>
  <p:sorterViewPr>
    <p:cViewPr>
      <p:scale>
        <a:sx n="100" d="100"/>
        <a:sy n="100" d="100"/>
      </p:scale>
      <p:origin x="0" y="-699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CEADB-9383-41F3-AE20-0578A49EDC45}" type="datetimeFigureOut">
              <a:rPr lang="en-GB" smtClean="0">
                <a:latin typeface="Arial" panose="020B0604020202020204" pitchFamily="34" charset="0"/>
              </a:rPr>
              <a:t>24/10/2024</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28C3E-0F33-4796-8FCF-9FA1139B2191}"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A2E25AC-EFDC-429F-A596-63AB2339D9F9}" type="datetimeFigureOut">
              <a:rPr lang="en-GB" smtClean="0"/>
              <a:pPr/>
              <a:t>23/10/2024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B49854A-FED2-4495-B567-1859074471A7}" type="slidenum">
              <a:rPr lang="en-GB" smtClean="0"/>
              <a:pPr/>
              <a:t>‹#›</a:t>
            </a:fld>
            <a:endParaRPr lang="en-GB" dirty="0"/>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71488" y="727075"/>
            <a:ext cx="6373812" cy="3586163"/>
          </a:xfrm>
          <a:ln cap="flat"/>
        </p:spPr>
      </p:sp>
      <p:sp>
        <p:nvSpPr>
          <p:cNvPr id="55299" name="Rectangle 3"/>
          <p:cNvSpPr>
            <a:spLocks noGrp="1" noChangeArrowheads="1"/>
          </p:cNvSpPr>
          <p:nvPr>
            <p:ph type="body" idx="1"/>
          </p:nvPr>
        </p:nvSpPr>
        <p:spPr>
          <a:noFill/>
        </p:spPr>
        <p:txBody>
          <a:bodyPr/>
          <a:lstStyle/>
          <a:p>
            <a:r>
              <a:rPr lang="en-US" dirty="0">
                <a:cs typeface="Arial" pitchFamily="34" charset="0"/>
              </a:rPr>
              <a:t>Todays objective is to identify key duties</a:t>
            </a:r>
            <a:r>
              <a:rPr lang="en-US" baseline="0" dirty="0">
                <a:cs typeface="Arial" pitchFamily="34" charset="0"/>
              </a:rPr>
              <a:t> and responsibilities of Main Officers which include the Chair, Vice Chair, Membership Secretary and Secretary in order to strengthen the leadership skills necessary to lead a productive committee.  </a:t>
            </a:r>
            <a:r>
              <a:rPr lang="en-US" dirty="0">
                <a:cs typeface="Arial" pitchFamily="34" charset="0"/>
              </a:rPr>
              <a:t> </a:t>
            </a:r>
          </a:p>
        </p:txBody>
      </p:sp>
    </p:spTree>
    <p:extLst>
      <p:ext uri="{BB962C8B-B14F-4D97-AF65-F5344CB8AC3E}">
        <p14:creationId xmlns:p14="http://schemas.microsoft.com/office/powerpoint/2010/main" val="240034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45405">
              <a:defRPr>
                <a:solidFill>
                  <a:schemeClr val="tx1"/>
                </a:solidFill>
                <a:latin typeface="Arial" charset="0"/>
              </a:defRPr>
            </a:lvl1pPr>
            <a:lvl2pPr marL="773513" indent="-297505" defTabSz="945405">
              <a:defRPr>
                <a:solidFill>
                  <a:schemeClr val="tx1"/>
                </a:solidFill>
                <a:latin typeface="Arial" charset="0"/>
              </a:defRPr>
            </a:lvl2pPr>
            <a:lvl3pPr marL="1190021" indent="-238004" defTabSz="945405">
              <a:defRPr>
                <a:solidFill>
                  <a:schemeClr val="tx1"/>
                </a:solidFill>
                <a:latin typeface="Arial" charset="0"/>
              </a:defRPr>
            </a:lvl3pPr>
            <a:lvl4pPr marL="1666029" indent="-238004" defTabSz="945405">
              <a:defRPr>
                <a:solidFill>
                  <a:schemeClr val="tx1"/>
                </a:solidFill>
                <a:latin typeface="Arial" charset="0"/>
              </a:defRPr>
            </a:lvl4pPr>
            <a:lvl5pPr marL="2142037" indent="-238004" defTabSz="945405">
              <a:defRPr>
                <a:solidFill>
                  <a:schemeClr val="tx1"/>
                </a:solidFill>
                <a:latin typeface="Arial" charset="0"/>
              </a:defRPr>
            </a:lvl5pPr>
            <a:lvl6pPr marL="2618046" indent="-238004" defTabSz="945405" eaLnBrk="0" fontAlgn="base" hangingPunct="0">
              <a:spcBef>
                <a:spcPct val="0"/>
              </a:spcBef>
              <a:spcAft>
                <a:spcPct val="0"/>
              </a:spcAft>
              <a:defRPr>
                <a:solidFill>
                  <a:schemeClr val="tx1"/>
                </a:solidFill>
                <a:latin typeface="Arial" charset="0"/>
              </a:defRPr>
            </a:lvl6pPr>
            <a:lvl7pPr marL="3094053" indent="-238004" defTabSz="945405" eaLnBrk="0" fontAlgn="base" hangingPunct="0">
              <a:spcBef>
                <a:spcPct val="0"/>
              </a:spcBef>
              <a:spcAft>
                <a:spcPct val="0"/>
              </a:spcAft>
              <a:defRPr>
                <a:solidFill>
                  <a:schemeClr val="tx1"/>
                </a:solidFill>
                <a:latin typeface="Arial" charset="0"/>
              </a:defRPr>
            </a:lvl7pPr>
            <a:lvl8pPr marL="3570061" indent="-238004" defTabSz="945405" eaLnBrk="0" fontAlgn="base" hangingPunct="0">
              <a:spcBef>
                <a:spcPct val="0"/>
              </a:spcBef>
              <a:spcAft>
                <a:spcPct val="0"/>
              </a:spcAft>
              <a:defRPr>
                <a:solidFill>
                  <a:schemeClr val="tx1"/>
                </a:solidFill>
                <a:latin typeface="Arial" charset="0"/>
              </a:defRPr>
            </a:lvl8pPr>
            <a:lvl9pPr marL="4046069" indent="-238004" defTabSz="945405" eaLnBrk="0" fontAlgn="base" hangingPunct="0">
              <a:spcBef>
                <a:spcPct val="0"/>
              </a:spcBef>
              <a:spcAft>
                <a:spcPct val="0"/>
              </a:spcAft>
              <a:defRPr>
                <a:solidFill>
                  <a:schemeClr val="tx1"/>
                </a:solidFill>
                <a:latin typeface="Arial" charset="0"/>
              </a:defRPr>
            </a:lvl9pPr>
          </a:lstStyle>
          <a:p>
            <a:fld id="{81F0D93D-15B3-4155-A533-F8342B218DF8}" type="slidenum">
              <a:rPr lang="en-US" altLang="en-US" smtClean="0">
                <a:latin typeface="Times New Roman" pitchFamily="18" charset="0"/>
              </a:rPr>
              <a:pPr/>
              <a:t>11</a:t>
            </a:fld>
            <a:endParaRPr lang="en-US" altLang="en-US">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en-US" altLang="en-US" b="1" dirty="0"/>
              <a:t>Editor/Staff Manager:</a:t>
            </a:r>
          </a:p>
          <a:p>
            <a:pPr eaLnBrk="1" hangingPunct="1"/>
            <a:r>
              <a:rPr lang="en-US" altLang="en-US" dirty="0"/>
              <a:t>Thanks for attending</a:t>
            </a:r>
            <a:r>
              <a:rPr lang="en-US" altLang="en-US"/>
              <a:t>. </a:t>
            </a:r>
            <a:endParaRPr lang="en-US" altLang="en-US" dirty="0"/>
          </a:p>
        </p:txBody>
      </p:sp>
    </p:spTree>
    <p:extLst>
      <p:ext uri="{BB962C8B-B14F-4D97-AF65-F5344CB8AC3E}">
        <p14:creationId xmlns:p14="http://schemas.microsoft.com/office/powerpoint/2010/main" val="4071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21238" y="0"/>
            <a:ext cx="12234475" cy="6876288"/>
          </a:xfrm>
          <a:prstGeom prst="rect">
            <a:avLst/>
          </a:prstGeom>
          <a:solidFill>
            <a:schemeClr val="bg2">
              <a:lumMod val="95000"/>
            </a:schemeClr>
          </a:solidFill>
          <a:ln>
            <a:noFill/>
          </a:ln>
        </p:spPr>
        <p:txBody>
          <a:bodyPr anchor="ctr"/>
          <a:lstStyle>
            <a:lvl1pPr marL="0" indent="0" algn="ctr">
              <a:buNone/>
              <a:defRPr b="0" i="0" baseline="0">
                <a:solidFill>
                  <a:schemeClr val="tx1"/>
                </a:solidFill>
                <a:latin typeface="Arial" panose="020B0604020202020204" pitchFamily="34" charset="0"/>
              </a:defRPr>
            </a:lvl1pPr>
          </a:lstStyle>
          <a:p>
            <a:r>
              <a:rPr lang="en-GB" dirty="0"/>
              <a:t>Click to add an image</a:t>
            </a:r>
          </a:p>
        </p:txBody>
      </p:sp>
    </p:spTree>
    <p:extLst>
      <p:ext uri="{BB962C8B-B14F-4D97-AF65-F5344CB8AC3E}">
        <p14:creationId xmlns:p14="http://schemas.microsoft.com/office/powerpoint/2010/main" val="11143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with subhead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989655-C47D-50EA-9359-FACC79A08B67}"/>
              </a:ext>
            </a:extLst>
          </p:cNvPr>
          <p:cNvSpPr/>
          <p:nvPr userDrawn="1"/>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Content Placeholder 21"/>
          <p:cNvSpPr>
            <a:spLocks noGrp="1"/>
          </p:cNvSpPr>
          <p:nvPr>
            <p:ph sz="quarter" idx="15" hasCustomPrompt="1"/>
          </p:nvPr>
        </p:nvSpPr>
        <p:spPr>
          <a:xfrm>
            <a:off x="455083" y="2796607"/>
            <a:ext cx="9923494" cy="3349549"/>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solidFill>
                  <a:schemeClr val="bg1"/>
                </a:solidFill>
                <a:latin typeface="Arial" panose="020B0604020202020204" pitchFamily="34" charset="0"/>
              </a:defRPr>
            </a:lvl1pPr>
            <a:lvl2pPr marL="361942" indent="-180970">
              <a:lnSpc>
                <a:spcPct val="100000"/>
              </a:lnSpc>
              <a:spcBef>
                <a:spcPts val="0"/>
              </a:spcBef>
              <a:spcAft>
                <a:spcPts val="600"/>
              </a:spcAft>
              <a:buClr>
                <a:schemeClr val="tx2"/>
              </a:buClr>
              <a:defRPr sz="1400" b="0" i="0">
                <a:solidFill>
                  <a:schemeClr val="bg1"/>
                </a:solidFill>
                <a:latin typeface="Arial" panose="020B0604020202020204" pitchFamily="34" charset="0"/>
              </a:defRPr>
            </a:lvl2pPr>
            <a:lvl3pPr marL="180970" indent="-180970">
              <a:lnSpc>
                <a:spcPct val="100000"/>
              </a:lnSpc>
              <a:spcBef>
                <a:spcPts val="0"/>
              </a:spcBef>
              <a:spcAft>
                <a:spcPts val="600"/>
              </a:spcAft>
              <a:defRPr sz="1600" b="0" i="0" baseline="0">
                <a:solidFill>
                  <a:schemeClr val="bg1"/>
                </a:solidFill>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solidFill>
                  <a:schemeClr val="bg1"/>
                </a:solidFill>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solidFill>
                  <a:schemeClr val="bg1"/>
                </a:solidFill>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solidFill>
                  <a:schemeClr val="bg1"/>
                </a:solidFill>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solidFill>
                  <a:schemeClr val="bg1"/>
                </a:solidFill>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D3FAF27-8B82-4449-B01B-BEC948125F21}" type="slidenum">
              <a:rPr lang="en-GB" smtClean="0"/>
              <a:pPr/>
              <a:t>‹#›</a:t>
            </a:fld>
            <a:endParaRPr lang="en-GB" dirty="0"/>
          </a:p>
        </p:txBody>
      </p:sp>
      <p:sp>
        <p:nvSpPr>
          <p:cNvPr id="9" name="Text Placeholder 8"/>
          <p:cNvSpPr>
            <a:spLocks noGrp="1"/>
          </p:cNvSpPr>
          <p:nvPr>
            <p:ph type="body" sz="quarter" idx="14" hasCustomPrompt="1"/>
          </p:nvPr>
        </p:nvSpPr>
        <p:spPr>
          <a:xfrm>
            <a:off x="461353" y="2387298"/>
            <a:ext cx="5371283" cy="301934"/>
          </a:xfrm>
          <a:prstGeom prst="rect">
            <a:avLst/>
          </a:prstGeom>
        </p:spPr>
        <p:txBody>
          <a:bodyPr lIns="0" tIns="0" rIns="0" bIns="0">
            <a:normAutofit/>
          </a:bodyPr>
          <a:lstStyle>
            <a:lvl1pPr marL="0" indent="0">
              <a:buNone/>
              <a:defRPr sz="1800" b="0" i="0">
                <a:solidFill>
                  <a:schemeClr val="bg1"/>
                </a:solidFill>
                <a:latin typeface="Arial" panose="020B0604020202020204" pitchFamily="34" charset="0"/>
              </a:defRPr>
            </a:lvl1pPr>
          </a:lstStyle>
          <a:p>
            <a:pPr lvl="0"/>
            <a:r>
              <a:rPr lang="en-US" dirty="0"/>
              <a:t>Click to edit subhead</a:t>
            </a:r>
          </a:p>
        </p:txBody>
      </p:sp>
      <p:sp>
        <p:nvSpPr>
          <p:cNvPr id="15" name="Title 1">
            <a:extLst>
              <a:ext uri="{FF2B5EF4-FFF2-40B4-BE49-F238E27FC236}">
                <a16:creationId xmlns:a16="http://schemas.microsoft.com/office/drawing/2014/main" id="{D8C38CCC-9CFE-D341-A9C9-86D5AF04CF85}"/>
              </a:ext>
            </a:extLst>
          </p:cNvPr>
          <p:cNvSpPr>
            <a:spLocks noGrp="1"/>
          </p:cNvSpPr>
          <p:nvPr>
            <p:ph type="title" hasCustomPrompt="1"/>
          </p:nvPr>
        </p:nvSpPr>
        <p:spPr>
          <a:xfrm>
            <a:off x="461946" y="1553336"/>
            <a:ext cx="9923495" cy="366575"/>
          </a:xfrm>
          <a:prstGeom prst="rect">
            <a:avLst/>
          </a:prstGeom>
        </p:spPr>
        <p:txBody>
          <a:bodyPr lIns="0" tIns="0" rIns="0" bIns="0">
            <a:spAutoFit/>
          </a:bodyPr>
          <a:lstStyle>
            <a:lvl1pPr>
              <a:defRPr b="0" i="0">
                <a:solidFill>
                  <a:schemeClr val="bg1"/>
                </a:solidFill>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03C86C53-9611-48D0-1AC0-925F8FC3F852}"/>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solidFill>
                  <a:schemeClr val="bg1"/>
                </a:solidFill>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D25DCD1E-A74C-8B1D-DCF9-9DFF6F7703A4}"/>
              </a:ext>
            </a:extLst>
          </p:cNvPr>
          <p:cNvCxnSpPr>
            <a:cxnSpLocks/>
          </p:cNvCxnSpPr>
          <p:nvPr userDrawn="1"/>
        </p:nvCxnSpPr>
        <p:spPr>
          <a:xfrm>
            <a:off x="461946" y="2159096"/>
            <a:ext cx="112749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hite text on a black background&#10;&#10;Description automatically generated">
            <a:extLst>
              <a:ext uri="{FF2B5EF4-FFF2-40B4-BE49-F238E27FC236}">
                <a16:creationId xmlns:a16="http://schemas.microsoft.com/office/drawing/2014/main" id="{07071BD4-5476-B456-58A5-376E13267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151" y="208977"/>
            <a:ext cx="3603422" cy="870827"/>
          </a:xfrm>
          <a:prstGeom prst="rect">
            <a:avLst/>
          </a:prstGeom>
        </p:spPr>
      </p:pic>
    </p:spTree>
    <p:extLst>
      <p:ext uri="{BB962C8B-B14F-4D97-AF65-F5344CB8AC3E}">
        <p14:creationId xmlns:p14="http://schemas.microsoft.com/office/powerpoint/2010/main" val="137663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ne column text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989655-C47D-50EA-9359-FACC79A08B67}"/>
              </a:ext>
            </a:extLst>
          </p:cNvPr>
          <p:cNvSpPr/>
          <p:nvPr userDrawn="1"/>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Content Placeholder 21"/>
          <p:cNvSpPr>
            <a:spLocks noGrp="1"/>
          </p:cNvSpPr>
          <p:nvPr>
            <p:ph sz="quarter" idx="15" hasCustomPrompt="1"/>
          </p:nvPr>
        </p:nvSpPr>
        <p:spPr>
          <a:xfrm>
            <a:off x="455083" y="2370293"/>
            <a:ext cx="9923494" cy="3775863"/>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solidFill>
                  <a:schemeClr val="bg1"/>
                </a:solidFill>
                <a:latin typeface="Arial" panose="020B0604020202020204" pitchFamily="34" charset="0"/>
              </a:defRPr>
            </a:lvl1pPr>
            <a:lvl2pPr marL="361942" indent="-180970">
              <a:lnSpc>
                <a:spcPct val="100000"/>
              </a:lnSpc>
              <a:spcBef>
                <a:spcPts val="0"/>
              </a:spcBef>
              <a:spcAft>
                <a:spcPts val="600"/>
              </a:spcAft>
              <a:buClr>
                <a:schemeClr val="bg2"/>
              </a:buClr>
              <a:defRPr sz="1400" b="0" i="0">
                <a:solidFill>
                  <a:schemeClr val="bg1"/>
                </a:solidFill>
                <a:latin typeface="Arial" panose="020B0604020202020204" pitchFamily="34" charset="0"/>
              </a:defRPr>
            </a:lvl2pPr>
            <a:lvl3pPr marL="180970" indent="-180970">
              <a:lnSpc>
                <a:spcPct val="100000"/>
              </a:lnSpc>
              <a:spcBef>
                <a:spcPts val="0"/>
              </a:spcBef>
              <a:spcAft>
                <a:spcPts val="600"/>
              </a:spcAft>
              <a:defRPr sz="1600" b="0" i="0" baseline="0">
                <a:solidFill>
                  <a:schemeClr val="bg1"/>
                </a:solidFill>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solidFill>
                  <a:schemeClr val="bg1"/>
                </a:solidFill>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solidFill>
                  <a:schemeClr val="bg1"/>
                </a:solidFill>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solidFill>
                  <a:schemeClr val="bg1"/>
                </a:solidFill>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solidFill>
                  <a:schemeClr val="bg1"/>
                </a:solidFill>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D3FAF27-8B82-4449-B01B-BEC948125F21}" type="slidenum">
              <a:rPr lang="en-GB" smtClean="0"/>
              <a:pPr/>
              <a:t>‹#›</a:t>
            </a:fld>
            <a:endParaRPr lang="en-GB" dirty="0"/>
          </a:p>
        </p:txBody>
      </p:sp>
      <p:sp>
        <p:nvSpPr>
          <p:cNvPr id="15" name="Title 1">
            <a:extLst>
              <a:ext uri="{FF2B5EF4-FFF2-40B4-BE49-F238E27FC236}">
                <a16:creationId xmlns:a16="http://schemas.microsoft.com/office/drawing/2014/main" id="{D8C38CCC-9CFE-D341-A9C9-86D5AF04CF85}"/>
              </a:ext>
            </a:extLst>
          </p:cNvPr>
          <p:cNvSpPr>
            <a:spLocks noGrp="1"/>
          </p:cNvSpPr>
          <p:nvPr>
            <p:ph type="title" hasCustomPrompt="1"/>
          </p:nvPr>
        </p:nvSpPr>
        <p:spPr>
          <a:xfrm>
            <a:off x="461946" y="1553336"/>
            <a:ext cx="9923495" cy="366575"/>
          </a:xfrm>
          <a:prstGeom prst="rect">
            <a:avLst/>
          </a:prstGeom>
        </p:spPr>
        <p:txBody>
          <a:bodyPr lIns="0" tIns="0" rIns="0" bIns="0">
            <a:spAutoFit/>
          </a:bodyPr>
          <a:lstStyle>
            <a:lvl1pPr>
              <a:defRPr b="0" i="0">
                <a:solidFill>
                  <a:schemeClr val="bg1"/>
                </a:solidFill>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03C86C53-9611-48D0-1AC0-925F8FC3F852}"/>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solidFill>
                  <a:schemeClr val="bg1"/>
                </a:solidFill>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D25DCD1E-A74C-8B1D-DCF9-9DFF6F7703A4}"/>
              </a:ext>
            </a:extLst>
          </p:cNvPr>
          <p:cNvCxnSpPr>
            <a:cxnSpLocks/>
          </p:cNvCxnSpPr>
          <p:nvPr userDrawn="1"/>
        </p:nvCxnSpPr>
        <p:spPr>
          <a:xfrm>
            <a:off x="461946" y="2159096"/>
            <a:ext cx="112749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hite text on a black background&#10;&#10;Description automatically generated">
            <a:extLst>
              <a:ext uri="{FF2B5EF4-FFF2-40B4-BE49-F238E27FC236}">
                <a16:creationId xmlns:a16="http://schemas.microsoft.com/office/drawing/2014/main" id="{07071BD4-5476-B456-58A5-376E13267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151" y="208977"/>
            <a:ext cx="3603422" cy="870827"/>
          </a:xfrm>
          <a:prstGeom prst="rect">
            <a:avLst/>
          </a:prstGeom>
        </p:spPr>
      </p:pic>
    </p:spTree>
    <p:extLst>
      <p:ext uri="{BB962C8B-B14F-4D97-AF65-F5344CB8AC3E}">
        <p14:creationId xmlns:p14="http://schemas.microsoft.com/office/powerpoint/2010/main" val="19036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 with subhead">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455083" y="2796607"/>
            <a:ext cx="9923494" cy="3349549"/>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9" name="Text Placeholder 8"/>
          <p:cNvSpPr>
            <a:spLocks noGrp="1"/>
          </p:cNvSpPr>
          <p:nvPr>
            <p:ph type="body" sz="quarter" idx="14" hasCustomPrompt="1"/>
          </p:nvPr>
        </p:nvSpPr>
        <p:spPr>
          <a:xfrm>
            <a:off x="461353" y="2387298"/>
            <a:ext cx="5371283" cy="301934"/>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15" name="Title 1">
            <a:extLst>
              <a:ext uri="{FF2B5EF4-FFF2-40B4-BE49-F238E27FC236}">
                <a16:creationId xmlns:a16="http://schemas.microsoft.com/office/drawing/2014/main" id="{D8C38CCC-9CFE-D341-A9C9-86D5AF04CF85}"/>
              </a:ext>
            </a:extLst>
          </p:cNvPr>
          <p:cNvSpPr>
            <a:spLocks noGrp="1"/>
          </p:cNvSpPr>
          <p:nvPr>
            <p:ph type="title" hasCustomPrompt="1"/>
          </p:nvPr>
        </p:nvSpPr>
        <p:spPr>
          <a:xfrm>
            <a:off x="461946" y="1541761"/>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03C86C53-9611-48D0-1AC0-925F8FC3F852}"/>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D25DCD1E-A74C-8B1D-DCF9-9DFF6F7703A4}"/>
              </a:ext>
            </a:extLst>
          </p:cNvPr>
          <p:cNvCxnSpPr>
            <a:cxnSpLocks/>
          </p:cNvCxnSpPr>
          <p:nvPr userDrawn="1"/>
        </p:nvCxnSpPr>
        <p:spPr>
          <a:xfrm>
            <a:off x="461946" y="2159096"/>
            <a:ext cx="112749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xt, subhead, image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6595107" y="226432"/>
            <a:ext cx="5055854" cy="6002077"/>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20" name="Text Placeholder 8">
            <a:extLst>
              <a:ext uri="{FF2B5EF4-FFF2-40B4-BE49-F238E27FC236}">
                <a16:creationId xmlns:a16="http://schemas.microsoft.com/office/drawing/2014/main" id="{F93E87AB-97B3-EF40-8034-75475605D319}"/>
              </a:ext>
            </a:extLst>
          </p:cNvPr>
          <p:cNvSpPr>
            <a:spLocks noGrp="1"/>
          </p:cNvSpPr>
          <p:nvPr>
            <p:ph type="body" sz="quarter" idx="16" hasCustomPrompt="1"/>
          </p:nvPr>
        </p:nvSpPr>
        <p:spPr>
          <a:xfrm>
            <a:off x="461353" y="2387298"/>
            <a:ext cx="5371283" cy="301934"/>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22" name="Content Placeholder 21">
            <a:extLst>
              <a:ext uri="{FF2B5EF4-FFF2-40B4-BE49-F238E27FC236}">
                <a16:creationId xmlns:a16="http://schemas.microsoft.com/office/drawing/2014/main" id="{B73CB404-C771-1948-8ED2-542AACB92A40}"/>
              </a:ext>
            </a:extLst>
          </p:cNvPr>
          <p:cNvSpPr>
            <a:spLocks noGrp="1"/>
          </p:cNvSpPr>
          <p:nvPr>
            <p:ph sz="quarter" idx="15" hasCustomPrompt="1"/>
          </p:nvPr>
        </p:nvSpPr>
        <p:spPr>
          <a:xfrm>
            <a:off x="460400" y="2790759"/>
            <a:ext cx="5361299" cy="2547630"/>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3" name="Title 1">
            <a:extLst>
              <a:ext uri="{FF2B5EF4-FFF2-40B4-BE49-F238E27FC236}">
                <a16:creationId xmlns:a16="http://schemas.microsoft.com/office/drawing/2014/main" id="{4FFCEEAC-DEDD-244E-B2B9-1D1543B43FB1}"/>
              </a:ext>
            </a:extLst>
          </p:cNvPr>
          <p:cNvSpPr>
            <a:spLocks noGrp="1"/>
          </p:cNvSpPr>
          <p:nvPr>
            <p:ph type="title" hasCustomPrompt="1"/>
          </p:nvPr>
        </p:nvSpPr>
        <p:spPr>
          <a:xfrm>
            <a:off x="461947" y="1541761"/>
            <a:ext cx="5370690"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540AD602-2D74-A256-08B9-D33AFC7DF132}"/>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68DDD76C-559A-B039-B499-858EC8646729}"/>
              </a:ext>
            </a:extLst>
          </p:cNvPr>
          <p:cNvCxnSpPr>
            <a:cxnSpLocks/>
          </p:cNvCxnSpPr>
          <p:nvPr userDrawn="1"/>
        </p:nvCxnSpPr>
        <p:spPr>
          <a:xfrm>
            <a:off x="461946" y="2159096"/>
            <a:ext cx="535838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13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for text overla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6595106" y="226431"/>
            <a:ext cx="5141811" cy="6002077"/>
          </a:xfrm>
          <a:prstGeom prst="rect">
            <a:avLst/>
          </a:prstGeom>
          <a:solidFill>
            <a:schemeClr val="accent1"/>
          </a:solidFill>
          <a:ln>
            <a:noFill/>
          </a:ln>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3" name="Footer Placeholder 4">
            <a:extLst>
              <a:ext uri="{FF2B5EF4-FFF2-40B4-BE49-F238E27FC236}">
                <a16:creationId xmlns:a16="http://schemas.microsoft.com/office/drawing/2014/main" id="{20AFBAD9-1CC4-7893-781A-D525D64D3E83}"/>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Tree>
    <p:extLst>
      <p:ext uri="{BB962C8B-B14F-4D97-AF65-F5344CB8AC3E}">
        <p14:creationId xmlns:p14="http://schemas.microsoft.com/office/powerpoint/2010/main" val="320299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s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477284" y="1546481"/>
            <a:ext cx="2647188" cy="265176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9" name="Text Placeholder 7"/>
          <p:cNvSpPr>
            <a:spLocks noGrp="1"/>
          </p:cNvSpPr>
          <p:nvPr>
            <p:ph type="body" sz="quarter" idx="13" hasCustomPrompt="1"/>
          </p:nvPr>
        </p:nvSpPr>
        <p:spPr>
          <a:xfrm>
            <a:off x="484721" y="4590030"/>
            <a:ext cx="2639751" cy="1602048"/>
          </a:xfrm>
          <a:prstGeom prst="rect">
            <a:avLst/>
          </a:prstGeom>
        </p:spPr>
        <p:txBody>
          <a:bodyPr lIns="0" tIns="0" rIns="0" bIns="0">
            <a:normAutofit/>
          </a:bodyPr>
          <a:lstStyle>
            <a:lvl1pPr marL="0" indent="0">
              <a:spcAft>
                <a:spcPts val="600"/>
              </a:spcAft>
              <a:buNone/>
              <a:defRPr sz="1100" b="0" i="0" baseline="0">
                <a:latin typeface="Arial" panose="020B0604020202020204" pitchFamily="34" charset="0"/>
              </a:defRPr>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484721" y="4302235"/>
            <a:ext cx="2639751" cy="253136"/>
          </a:xfrm>
          <a:prstGeom prst="rect">
            <a:avLst/>
          </a:prstGeom>
        </p:spPr>
        <p:txBody>
          <a:bodyPr lIns="0" tIns="0" rIns="0" bIns="0">
            <a:normAutofit/>
          </a:bodyPr>
          <a:lstStyle>
            <a:lvl1pPr marL="0" indent="0">
              <a:buNone/>
              <a:defRPr sz="1400" b="0" i="0">
                <a:solidFill>
                  <a:schemeClr val="accent2"/>
                </a:solidFill>
                <a:latin typeface="Arial" panose="020B0604020202020204" pitchFamily="34" charset="0"/>
              </a:defRPr>
            </a:lvl1pPr>
          </a:lstStyle>
          <a:p>
            <a:pPr lvl="0"/>
            <a:r>
              <a:rPr lang="en-US" dirty="0"/>
              <a:t>Click to edit subhead</a:t>
            </a:r>
          </a:p>
        </p:txBody>
      </p:sp>
      <p:sp>
        <p:nvSpPr>
          <p:cNvPr id="33" name="Picture Placeholder 7">
            <a:extLst>
              <a:ext uri="{FF2B5EF4-FFF2-40B4-BE49-F238E27FC236}">
                <a16:creationId xmlns:a16="http://schemas.microsoft.com/office/drawing/2014/main" id="{8C25B50B-17F4-1244-955E-3B902CB2C752}"/>
              </a:ext>
            </a:extLst>
          </p:cNvPr>
          <p:cNvSpPr>
            <a:spLocks noGrp="1"/>
          </p:cNvSpPr>
          <p:nvPr>
            <p:ph type="pic" sz="quarter" idx="18" hasCustomPrompt="1"/>
          </p:nvPr>
        </p:nvSpPr>
        <p:spPr>
          <a:xfrm>
            <a:off x="3348099" y="1546482"/>
            <a:ext cx="2647188" cy="265529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34" name="Text Placeholder 7">
            <a:extLst>
              <a:ext uri="{FF2B5EF4-FFF2-40B4-BE49-F238E27FC236}">
                <a16:creationId xmlns:a16="http://schemas.microsoft.com/office/drawing/2014/main" id="{92A719F7-BA47-904A-8595-0A266ED2A926}"/>
              </a:ext>
            </a:extLst>
          </p:cNvPr>
          <p:cNvSpPr>
            <a:spLocks noGrp="1"/>
          </p:cNvSpPr>
          <p:nvPr>
            <p:ph type="body" sz="quarter" idx="19" hasCustomPrompt="1"/>
          </p:nvPr>
        </p:nvSpPr>
        <p:spPr>
          <a:xfrm>
            <a:off x="3355536" y="4590029"/>
            <a:ext cx="2639751" cy="1602049"/>
          </a:xfrm>
          <a:prstGeom prst="rect">
            <a:avLst/>
          </a:prstGeom>
        </p:spPr>
        <p:txBody>
          <a:bodyPr lIns="0" tIns="0" rIns="0" bIns="0">
            <a:normAutofit/>
          </a:bodyPr>
          <a:lstStyle>
            <a:lvl1pPr marL="0" indent="0">
              <a:spcAft>
                <a:spcPts val="600"/>
              </a:spcAft>
              <a:buNone/>
              <a:defRPr sz="1100" b="0" i="0" baseline="0">
                <a:latin typeface="Arial" panose="020B0604020202020204" pitchFamily="34" charset="0"/>
              </a:defRPr>
            </a:lvl1pPr>
          </a:lstStyle>
          <a:p>
            <a:pPr lvl="0"/>
            <a:r>
              <a:rPr lang="en-US" dirty="0"/>
              <a:t>Click to edit text</a:t>
            </a:r>
            <a:endParaRPr lang="en-GB" dirty="0"/>
          </a:p>
        </p:txBody>
      </p:sp>
      <p:sp>
        <p:nvSpPr>
          <p:cNvPr id="35" name="Text Placeholder 8">
            <a:extLst>
              <a:ext uri="{FF2B5EF4-FFF2-40B4-BE49-F238E27FC236}">
                <a16:creationId xmlns:a16="http://schemas.microsoft.com/office/drawing/2014/main" id="{5DB5E387-63FC-3240-AF9B-ECDF1B80061A}"/>
              </a:ext>
            </a:extLst>
          </p:cNvPr>
          <p:cNvSpPr>
            <a:spLocks noGrp="1"/>
          </p:cNvSpPr>
          <p:nvPr>
            <p:ph type="body" sz="quarter" idx="20" hasCustomPrompt="1"/>
          </p:nvPr>
        </p:nvSpPr>
        <p:spPr>
          <a:xfrm>
            <a:off x="3355536" y="4302235"/>
            <a:ext cx="2639751" cy="253136"/>
          </a:xfrm>
          <a:prstGeom prst="rect">
            <a:avLst/>
          </a:prstGeom>
        </p:spPr>
        <p:txBody>
          <a:bodyPr lIns="0" tIns="0" rIns="0" bIns="0">
            <a:normAutofit/>
          </a:bodyPr>
          <a:lstStyle>
            <a:lvl1pPr marL="0" indent="0">
              <a:buNone/>
              <a:defRPr sz="1400" b="0" i="0">
                <a:solidFill>
                  <a:schemeClr val="accent2"/>
                </a:solidFill>
                <a:latin typeface="Arial" panose="020B0604020202020204" pitchFamily="34" charset="0"/>
              </a:defRPr>
            </a:lvl1pPr>
          </a:lstStyle>
          <a:p>
            <a:pPr lvl="0"/>
            <a:r>
              <a:rPr lang="en-US" dirty="0"/>
              <a:t>Click to edit subhead</a:t>
            </a:r>
          </a:p>
        </p:txBody>
      </p:sp>
      <p:sp>
        <p:nvSpPr>
          <p:cNvPr id="36" name="Picture Placeholder 7">
            <a:extLst>
              <a:ext uri="{FF2B5EF4-FFF2-40B4-BE49-F238E27FC236}">
                <a16:creationId xmlns:a16="http://schemas.microsoft.com/office/drawing/2014/main" id="{D4C42037-7079-D04D-A171-E2C111F95829}"/>
              </a:ext>
            </a:extLst>
          </p:cNvPr>
          <p:cNvSpPr>
            <a:spLocks noGrp="1"/>
          </p:cNvSpPr>
          <p:nvPr>
            <p:ph type="pic" sz="quarter" idx="21" hasCustomPrompt="1"/>
          </p:nvPr>
        </p:nvSpPr>
        <p:spPr>
          <a:xfrm>
            <a:off x="6218914" y="1546481"/>
            <a:ext cx="2647188"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37" name="Text Placeholder 7">
            <a:extLst>
              <a:ext uri="{FF2B5EF4-FFF2-40B4-BE49-F238E27FC236}">
                <a16:creationId xmlns:a16="http://schemas.microsoft.com/office/drawing/2014/main" id="{0677F771-BA37-EA40-A9DB-51B841074C2F}"/>
              </a:ext>
            </a:extLst>
          </p:cNvPr>
          <p:cNvSpPr>
            <a:spLocks noGrp="1"/>
          </p:cNvSpPr>
          <p:nvPr>
            <p:ph type="body" sz="quarter" idx="22" hasCustomPrompt="1"/>
          </p:nvPr>
        </p:nvSpPr>
        <p:spPr>
          <a:xfrm>
            <a:off x="6226351" y="4590029"/>
            <a:ext cx="2639751" cy="1602049"/>
          </a:xfrm>
          <a:prstGeom prst="rect">
            <a:avLst/>
          </a:prstGeom>
        </p:spPr>
        <p:txBody>
          <a:bodyPr lIns="0" tIns="0" rIns="0" bIns="0">
            <a:normAutofit/>
          </a:bodyPr>
          <a:lstStyle>
            <a:lvl1pPr marL="0" indent="0">
              <a:spcAft>
                <a:spcPts val="600"/>
              </a:spcAft>
              <a:buNone/>
              <a:defRPr sz="1100" b="0" i="0" baseline="0">
                <a:latin typeface="Arial" panose="020B0604020202020204" pitchFamily="34" charset="0"/>
              </a:defRPr>
            </a:lvl1pPr>
          </a:lstStyle>
          <a:p>
            <a:pPr lvl="0"/>
            <a:r>
              <a:rPr lang="en-US" dirty="0"/>
              <a:t>Click to edit text</a:t>
            </a:r>
            <a:endParaRPr lang="en-GB" dirty="0"/>
          </a:p>
        </p:txBody>
      </p:sp>
      <p:sp>
        <p:nvSpPr>
          <p:cNvPr id="38" name="Text Placeholder 8">
            <a:extLst>
              <a:ext uri="{FF2B5EF4-FFF2-40B4-BE49-F238E27FC236}">
                <a16:creationId xmlns:a16="http://schemas.microsoft.com/office/drawing/2014/main" id="{D86C031B-D83E-CF40-AD68-433D2D4BA375}"/>
              </a:ext>
            </a:extLst>
          </p:cNvPr>
          <p:cNvSpPr>
            <a:spLocks noGrp="1"/>
          </p:cNvSpPr>
          <p:nvPr>
            <p:ph type="body" sz="quarter" idx="23" hasCustomPrompt="1"/>
          </p:nvPr>
        </p:nvSpPr>
        <p:spPr>
          <a:xfrm>
            <a:off x="6226351" y="4302235"/>
            <a:ext cx="2639751" cy="253136"/>
          </a:xfrm>
          <a:prstGeom prst="rect">
            <a:avLst/>
          </a:prstGeom>
        </p:spPr>
        <p:txBody>
          <a:bodyPr lIns="0" tIns="0" rIns="0" bIns="0">
            <a:normAutofit/>
          </a:bodyPr>
          <a:lstStyle>
            <a:lvl1pPr marL="0" indent="0">
              <a:buNone/>
              <a:defRPr sz="1400" b="0" i="0">
                <a:solidFill>
                  <a:schemeClr val="accent2"/>
                </a:solidFill>
                <a:latin typeface="Arial" panose="020B0604020202020204" pitchFamily="34" charset="0"/>
              </a:defRPr>
            </a:lvl1pPr>
          </a:lstStyle>
          <a:p>
            <a:pPr lvl="0"/>
            <a:r>
              <a:rPr lang="en-US" dirty="0"/>
              <a:t>Click to edit subhead</a:t>
            </a:r>
          </a:p>
        </p:txBody>
      </p:sp>
      <p:sp>
        <p:nvSpPr>
          <p:cNvPr id="39" name="Picture Placeholder 7">
            <a:extLst>
              <a:ext uri="{FF2B5EF4-FFF2-40B4-BE49-F238E27FC236}">
                <a16:creationId xmlns:a16="http://schemas.microsoft.com/office/drawing/2014/main" id="{E978B58D-E8B8-D942-9D47-EA366E46FE8C}"/>
              </a:ext>
            </a:extLst>
          </p:cNvPr>
          <p:cNvSpPr>
            <a:spLocks noGrp="1"/>
          </p:cNvSpPr>
          <p:nvPr>
            <p:ph type="pic" sz="quarter" idx="24" hasCustomPrompt="1"/>
          </p:nvPr>
        </p:nvSpPr>
        <p:spPr>
          <a:xfrm>
            <a:off x="9089729" y="1546480"/>
            <a:ext cx="2647188"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40" name="Text Placeholder 7">
            <a:extLst>
              <a:ext uri="{FF2B5EF4-FFF2-40B4-BE49-F238E27FC236}">
                <a16:creationId xmlns:a16="http://schemas.microsoft.com/office/drawing/2014/main" id="{FA8BB04B-05A3-C149-AFE0-8001F29F3E12}"/>
              </a:ext>
            </a:extLst>
          </p:cNvPr>
          <p:cNvSpPr>
            <a:spLocks noGrp="1"/>
          </p:cNvSpPr>
          <p:nvPr>
            <p:ph type="body" sz="quarter" idx="25" hasCustomPrompt="1"/>
          </p:nvPr>
        </p:nvSpPr>
        <p:spPr>
          <a:xfrm>
            <a:off x="9097166" y="4590029"/>
            <a:ext cx="2639751" cy="1602049"/>
          </a:xfrm>
          <a:prstGeom prst="rect">
            <a:avLst/>
          </a:prstGeom>
        </p:spPr>
        <p:txBody>
          <a:bodyPr lIns="0" tIns="0" rIns="0" bIns="0">
            <a:normAutofit/>
          </a:bodyPr>
          <a:lstStyle>
            <a:lvl1pPr marL="0" indent="0">
              <a:spcAft>
                <a:spcPts val="600"/>
              </a:spcAft>
              <a:buNone/>
              <a:defRPr sz="1100" b="0" i="0" baseline="0">
                <a:latin typeface="Arial" panose="020B0604020202020204" pitchFamily="34" charset="0"/>
              </a:defRPr>
            </a:lvl1pPr>
          </a:lstStyle>
          <a:p>
            <a:pPr lvl="0"/>
            <a:r>
              <a:rPr lang="en-US" dirty="0"/>
              <a:t>Click to edit text</a:t>
            </a:r>
            <a:endParaRPr lang="en-GB" dirty="0"/>
          </a:p>
        </p:txBody>
      </p:sp>
      <p:sp>
        <p:nvSpPr>
          <p:cNvPr id="41" name="Text Placeholder 8">
            <a:extLst>
              <a:ext uri="{FF2B5EF4-FFF2-40B4-BE49-F238E27FC236}">
                <a16:creationId xmlns:a16="http://schemas.microsoft.com/office/drawing/2014/main" id="{822E67BE-F442-BC47-B876-BDC23CE92585}"/>
              </a:ext>
            </a:extLst>
          </p:cNvPr>
          <p:cNvSpPr>
            <a:spLocks noGrp="1"/>
          </p:cNvSpPr>
          <p:nvPr>
            <p:ph type="body" sz="quarter" idx="26" hasCustomPrompt="1"/>
          </p:nvPr>
        </p:nvSpPr>
        <p:spPr>
          <a:xfrm>
            <a:off x="9097166" y="4302235"/>
            <a:ext cx="2639751" cy="253136"/>
          </a:xfrm>
          <a:prstGeom prst="rect">
            <a:avLst/>
          </a:prstGeom>
        </p:spPr>
        <p:txBody>
          <a:bodyPr lIns="0" tIns="0" rIns="0" bIns="0">
            <a:normAutofit/>
          </a:bodyPr>
          <a:lstStyle>
            <a:lvl1pPr marL="0" indent="0">
              <a:buNone/>
              <a:defRPr sz="1400" b="0" i="0">
                <a:solidFill>
                  <a:schemeClr val="accent2"/>
                </a:solidFill>
                <a:latin typeface="Arial" panose="020B0604020202020204" pitchFamily="34" charset="0"/>
              </a:defRPr>
            </a:lvl1pPr>
          </a:lstStyle>
          <a:p>
            <a:pPr lvl="0"/>
            <a:r>
              <a:rPr lang="en-US" dirty="0"/>
              <a:t>Click to edit subhead</a:t>
            </a:r>
          </a:p>
        </p:txBody>
      </p:sp>
      <p:sp>
        <p:nvSpPr>
          <p:cNvPr id="3" name="Footer Placeholder 4">
            <a:extLst>
              <a:ext uri="{FF2B5EF4-FFF2-40B4-BE49-F238E27FC236}">
                <a16:creationId xmlns:a16="http://schemas.microsoft.com/office/drawing/2014/main" id="{85906558-549F-202A-0DA8-ADAA9F687B13}"/>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Tree>
    <p:extLst>
      <p:ext uri="{BB962C8B-B14F-4D97-AF65-F5344CB8AC3E}">
        <p14:creationId xmlns:p14="http://schemas.microsoft.com/office/powerpoint/2010/main" val="315201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step infographic">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9" name="Text Placeholder 7"/>
          <p:cNvSpPr>
            <a:spLocks noGrp="1"/>
          </p:cNvSpPr>
          <p:nvPr>
            <p:ph type="body" sz="quarter" idx="13" hasCustomPrompt="1"/>
          </p:nvPr>
        </p:nvSpPr>
        <p:spPr>
          <a:xfrm>
            <a:off x="558696" y="1541761"/>
            <a:ext cx="2565776" cy="3519783"/>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22" name="Straight Connector 21">
            <a:extLst>
              <a:ext uri="{FF2B5EF4-FFF2-40B4-BE49-F238E27FC236}">
                <a16:creationId xmlns:a16="http://schemas.microsoft.com/office/drawing/2014/main" id="{F6FAAD0C-BC2E-8149-8D6F-D1F1FD1DB983}"/>
              </a:ext>
            </a:extLst>
          </p:cNvPr>
          <p:cNvCxnSpPr>
            <a:cxnSpLocks/>
          </p:cNvCxnSpPr>
          <p:nvPr userDrawn="1"/>
        </p:nvCxnSpPr>
        <p:spPr>
          <a:xfrm>
            <a:off x="443163"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319173-46A8-5648-82A2-6E092CD42263}"/>
              </a:ext>
            </a:extLst>
          </p:cNvPr>
          <p:cNvSpPr txBox="1"/>
          <p:nvPr userDrawn="1"/>
        </p:nvSpPr>
        <p:spPr>
          <a:xfrm>
            <a:off x="558696" y="5232735"/>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1</a:t>
            </a:r>
          </a:p>
        </p:txBody>
      </p:sp>
      <p:sp>
        <p:nvSpPr>
          <p:cNvPr id="24" name="Text Placeholder 7">
            <a:extLst>
              <a:ext uri="{FF2B5EF4-FFF2-40B4-BE49-F238E27FC236}">
                <a16:creationId xmlns:a16="http://schemas.microsoft.com/office/drawing/2014/main" id="{A0BA2F33-DB65-4945-BB5E-F2F163B07733}"/>
              </a:ext>
            </a:extLst>
          </p:cNvPr>
          <p:cNvSpPr>
            <a:spLocks noGrp="1"/>
          </p:cNvSpPr>
          <p:nvPr>
            <p:ph type="body" sz="quarter" idx="27" hasCustomPrompt="1"/>
          </p:nvPr>
        </p:nvSpPr>
        <p:spPr>
          <a:xfrm>
            <a:off x="3408221" y="1541761"/>
            <a:ext cx="2565776" cy="3519783"/>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25" name="Straight Connector 24">
            <a:extLst>
              <a:ext uri="{FF2B5EF4-FFF2-40B4-BE49-F238E27FC236}">
                <a16:creationId xmlns:a16="http://schemas.microsoft.com/office/drawing/2014/main" id="{51F8896E-C608-1041-9A18-4F0D5D8DE179}"/>
              </a:ext>
            </a:extLst>
          </p:cNvPr>
          <p:cNvCxnSpPr>
            <a:cxnSpLocks/>
          </p:cNvCxnSpPr>
          <p:nvPr userDrawn="1"/>
        </p:nvCxnSpPr>
        <p:spPr>
          <a:xfrm>
            <a:off x="3292688"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D524CF5-73F9-E84E-A643-58BBE7F07BB8}"/>
              </a:ext>
            </a:extLst>
          </p:cNvPr>
          <p:cNvSpPr txBox="1"/>
          <p:nvPr userDrawn="1"/>
        </p:nvSpPr>
        <p:spPr>
          <a:xfrm>
            <a:off x="3408221" y="5230031"/>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2</a:t>
            </a:r>
          </a:p>
        </p:txBody>
      </p:sp>
      <p:sp>
        <p:nvSpPr>
          <p:cNvPr id="27" name="Text Placeholder 7">
            <a:extLst>
              <a:ext uri="{FF2B5EF4-FFF2-40B4-BE49-F238E27FC236}">
                <a16:creationId xmlns:a16="http://schemas.microsoft.com/office/drawing/2014/main" id="{3CD85163-5416-B846-86DB-AD40F7690049}"/>
              </a:ext>
            </a:extLst>
          </p:cNvPr>
          <p:cNvSpPr>
            <a:spLocks noGrp="1"/>
          </p:cNvSpPr>
          <p:nvPr>
            <p:ph type="body" sz="quarter" idx="28" hasCustomPrompt="1"/>
          </p:nvPr>
        </p:nvSpPr>
        <p:spPr>
          <a:xfrm>
            <a:off x="6257746" y="1541760"/>
            <a:ext cx="2565776" cy="3519783"/>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28" name="Straight Connector 27">
            <a:extLst>
              <a:ext uri="{FF2B5EF4-FFF2-40B4-BE49-F238E27FC236}">
                <a16:creationId xmlns:a16="http://schemas.microsoft.com/office/drawing/2014/main" id="{F932B516-90E1-1442-B240-8A7925FB888D}"/>
              </a:ext>
            </a:extLst>
          </p:cNvPr>
          <p:cNvCxnSpPr>
            <a:cxnSpLocks/>
          </p:cNvCxnSpPr>
          <p:nvPr userDrawn="1"/>
        </p:nvCxnSpPr>
        <p:spPr>
          <a:xfrm>
            <a:off x="6142213"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CD733B-48F5-BB48-96A6-FFA0BDD88AEF}"/>
              </a:ext>
            </a:extLst>
          </p:cNvPr>
          <p:cNvSpPr txBox="1"/>
          <p:nvPr userDrawn="1"/>
        </p:nvSpPr>
        <p:spPr>
          <a:xfrm>
            <a:off x="6257746" y="5230031"/>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3</a:t>
            </a:r>
          </a:p>
        </p:txBody>
      </p:sp>
      <p:sp>
        <p:nvSpPr>
          <p:cNvPr id="30" name="Text Placeholder 7">
            <a:extLst>
              <a:ext uri="{FF2B5EF4-FFF2-40B4-BE49-F238E27FC236}">
                <a16:creationId xmlns:a16="http://schemas.microsoft.com/office/drawing/2014/main" id="{788B2A29-66F0-D740-A099-E7C3AACECC9A}"/>
              </a:ext>
            </a:extLst>
          </p:cNvPr>
          <p:cNvSpPr>
            <a:spLocks noGrp="1"/>
          </p:cNvSpPr>
          <p:nvPr>
            <p:ph type="body" sz="quarter" idx="29" hasCustomPrompt="1"/>
          </p:nvPr>
        </p:nvSpPr>
        <p:spPr>
          <a:xfrm>
            <a:off x="9107271" y="1541759"/>
            <a:ext cx="2565776" cy="3519783"/>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31" name="Straight Connector 30">
            <a:extLst>
              <a:ext uri="{FF2B5EF4-FFF2-40B4-BE49-F238E27FC236}">
                <a16:creationId xmlns:a16="http://schemas.microsoft.com/office/drawing/2014/main" id="{DAFF352F-19B8-6943-8B61-73916B1D4525}"/>
              </a:ext>
            </a:extLst>
          </p:cNvPr>
          <p:cNvCxnSpPr>
            <a:cxnSpLocks/>
          </p:cNvCxnSpPr>
          <p:nvPr userDrawn="1"/>
        </p:nvCxnSpPr>
        <p:spPr>
          <a:xfrm>
            <a:off x="8991738"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1F248A-A420-2844-ADCD-DA43A5235F55}"/>
              </a:ext>
            </a:extLst>
          </p:cNvPr>
          <p:cNvSpPr txBox="1"/>
          <p:nvPr userDrawn="1"/>
        </p:nvSpPr>
        <p:spPr>
          <a:xfrm>
            <a:off x="9107271" y="5230031"/>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4</a:t>
            </a:r>
          </a:p>
        </p:txBody>
      </p:sp>
      <p:sp>
        <p:nvSpPr>
          <p:cNvPr id="6" name="Footer Placeholder 4">
            <a:extLst>
              <a:ext uri="{FF2B5EF4-FFF2-40B4-BE49-F238E27FC236}">
                <a16:creationId xmlns:a16="http://schemas.microsoft.com/office/drawing/2014/main" id="{10107D6B-59D8-678C-59FA-E128FD5ECD96}"/>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Tree>
    <p:extLst>
      <p:ext uri="{BB962C8B-B14F-4D97-AF65-F5344CB8AC3E}">
        <p14:creationId xmlns:p14="http://schemas.microsoft.com/office/powerpoint/2010/main" val="4127620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step infographic with hea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9" name="Text Placeholder 7"/>
          <p:cNvSpPr>
            <a:spLocks noGrp="1"/>
          </p:cNvSpPr>
          <p:nvPr>
            <p:ph type="body" sz="quarter" idx="13" hasCustomPrompt="1"/>
          </p:nvPr>
        </p:nvSpPr>
        <p:spPr>
          <a:xfrm>
            <a:off x="558696" y="2384981"/>
            <a:ext cx="2565776" cy="2931257"/>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22" name="Straight Connector 21">
            <a:extLst>
              <a:ext uri="{FF2B5EF4-FFF2-40B4-BE49-F238E27FC236}">
                <a16:creationId xmlns:a16="http://schemas.microsoft.com/office/drawing/2014/main" id="{F6FAAD0C-BC2E-8149-8D6F-D1F1FD1DB983}"/>
              </a:ext>
            </a:extLst>
          </p:cNvPr>
          <p:cNvCxnSpPr>
            <a:cxnSpLocks/>
          </p:cNvCxnSpPr>
          <p:nvPr userDrawn="1"/>
        </p:nvCxnSpPr>
        <p:spPr>
          <a:xfrm>
            <a:off x="443163"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319173-46A8-5648-82A2-6E092CD42263}"/>
              </a:ext>
            </a:extLst>
          </p:cNvPr>
          <p:cNvSpPr txBox="1"/>
          <p:nvPr userDrawn="1"/>
        </p:nvSpPr>
        <p:spPr>
          <a:xfrm>
            <a:off x="558696" y="5232735"/>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1</a:t>
            </a:r>
          </a:p>
        </p:txBody>
      </p:sp>
      <p:sp>
        <p:nvSpPr>
          <p:cNvPr id="24" name="Text Placeholder 7">
            <a:extLst>
              <a:ext uri="{FF2B5EF4-FFF2-40B4-BE49-F238E27FC236}">
                <a16:creationId xmlns:a16="http://schemas.microsoft.com/office/drawing/2014/main" id="{A0BA2F33-DB65-4945-BB5E-F2F163B07733}"/>
              </a:ext>
            </a:extLst>
          </p:cNvPr>
          <p:cNvSpPr>
            <a:spLocks noGrp="1"/>
          </p:cNvSpPr>
          <p:nvPr>
            <p:ph type="body" sz="quarter" idx="27" hasCustomPrompt="1"/>
          </p:nvPr>
        </p:nvSpPr>
        <p:spPr>
          <a:xfrm>
            <a:off x="3408221" y="2332733"/>
            <a:ext cx="2565776" cy="2983503"/>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25" name="Straight Connector 24">
            <a:extLst>
              <a:ext uri="{FF2B5EF4-FFF2-40B4-BE49-F238E27FC236}">
                <a16:creationId xmlns:a16="http://schemas.microsoft.com/office/drawing/2014/main" id="{51F8896E-C608-1041-9A18-4F0D5D8DE179}"/>
              </a:ext>
            </a:extLst>
          </p:cNvPr>
          <p:cNvCxnSpPr>
            <a:cxnSpLocks/>
          </p:cNvCxnSpPr>
          <p:nvPr userDrawn="1"/>
        </p:nvCxnSpPr>
        <p:spPr>
          <a:xfrm>
            <a:off x="3292688"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D524CF5-73F9-E84E-A643-58BBE7F07BB8}"/>
              </a:ext>
            </a:extLst>
          </p:cNvPr>
          <p:cNvSpPr txBox="1"/>
          <p:nvPr userDrawn="1"/>
        </p:nvSpPr>
        <p:spPr>
          <a:xfrm>
            <a:off x="3408221" y="5230031"/>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2</a:t>
            </a:r>
          </a:p>
        </p:txBody>
      </p:sp>
      <p:sp>
        <p:nvSpPr>
          <p:cNvPr id="27" name="Text Placeholder 7">
            <a:extLst>
              <a:ext uri="{FF2B5EF4-FFF2-40B4-BE49-F238E27FC236}">
                <a16:creationId xmlns:a16="http://schemas.microsoft.com/office/drawing/2014/main" id="{3CD85163-5416-B846-86DB-AD40F7690049}"/>
              </a:ext>
            </a:extLst>
          </p:cNvPr>
          <p:cNvSpPr>
            <a:spLocks noGrp="1"/>
          </p:cNvSpPr>
          <p:nvPr>
            <p:ph type="body" sz="quarter" idx="28" hasCustomPrompt="1"/>
          </p:nvPr>
        </p:nvSpPr>
        <p:spPr>
          <a:xfrm>
            <a:off x="6257746" y="2332732"/>
            <a:ext cx="2565776" cy="2983491"/>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28" name="Straight Connector 27">
            <a:extLst>
              <a:ext uri="{FF2B5EF4-FFF2-40B4-BE49-F238E27FC236}">
                <a16:creationId xmlns:a16="http://schemas.microsoft.com/office/drawing/2014/main" id="{F932B516-90E1-1442-B240-8A7925FB888D}"/>
              </a:ext>
            </a:extLst>
          </p:cNvPr>
          <p:cNvCxnSpPr>
            <a:cxnSpLocks/>
          </p:cNvCxnSpPr>
          <p:nvPr userDrawn="1"/>
        </p:nvCxnSpPr>
        <p:spPr>
          <a:xfrm>
            <a:off x="6142213"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CD733B-48F5-BB48-96A6-FFA0BDD88AEF}"/>
              </a:ext>
            </a:extLst>
          </p:cNvPr>
          <p:cNvSpPr txBox="1"/>
          <p:nvPr userDrawn="1"/>
        </p:nvSpPr>
        <p:spPr>
          <a:xfrm>
            <a:off x="6257746" y="5230031"/>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3</a:t>
            </a:r>
          </a:p>
        </p:txBody>
      </p:sp>
      <p:sp>
        <p:nvSpPr>
          <p:cNvPr id="30" name="Text Placeholder 7">
            <a:extLst>
              <a:ext uri="{FF2B5EF4-FFF2-40B4-BE49-F238E27FC236}">
                <a16:creationId xmlns:a16="http://schemas.microsoft.com/office/drawing/2014/main" id="{788B2A29-66F0-D740-A099-E7C3AACECC9A}"/>
              </a:ext>
            </a:extLst>
          </p:cNvPr>
          <p:cNvSpPr>
            <a:spLocks noGrp="1"/>
          </p:cNvSpPr>
          <p:nvPr>
            <p:ph type="body" sz="quarter" idx="29" hasCustomPrompt="1"/>
          </p:nvPr>
        </p:nvSpPr>
        <p:spPr>
          <a:xfrm>
            <a:off x="9107271" y="2332731"/>
            <a:ext cx="2565776" cy="2983483"/>
          </a:xfrm>
          <a:prstGeom prst="rect">
            <a:avLst/>
          </a:prstGeom>
        </p:spPr>
        <p:txBody>
          <a:bodyPr lIns="0" tIns="0" rIns="0" bIns="0">
            <a:normAutofit/>
          </a:bodyPr>
          <a:lstStyle>
            <a:lvl1pPr marL="0" indent="0">
              <a:spcAft>
                <a:spcPts val="600"/>
              </a:spcAft>
              <a:buNone/>
              <a:defRPr sz="1400" b="0" i="0" baseline="0">
                <a:latin typeface="Arial" panose="020B0604020202020204" pitchFamily="34" charset="0"/>
              </a:defRPr>
            </a:lvl1pPr>
          </a:lstStyle>
          <a:p>
            <a:pPr lvl="0"/>
            <a:r>
              <a:rPr lang="en-US" dirty="0"/>
              <a:t>Click to edit text</a:t>
            </a:r>
            <a:endParaRPr lang="en-GB" dirty="0"/>
          </a:p>
        </p:txBody>
      </p:sp>
      <p:cxnSp>
        <p:nvCxnSpPr>
          <p:cNvPr id="31" name="Straight Connector 30">
            <a:extLst>
              <a:ext uri="{FF2B5EF4-FFF2-40B4-BE49-F238E27FC236}">
                <a16:creationId xmlns:a16="http://schemas.microsoft.com/office/drawing/2014/main" id="{DAFF352F-19B8-6943-8B61-73916B1D4525}"/>
              </a:ext>
            </a:extLst>
          </p:cNvPr>
          <p:cNvCxnSpPr>
            <a:cxnSpLocks/>
          </p:cNvCxnSpPr>
          <p:nvPr userDrawn="1"/>
        </p:nvCxnSpPr>
        <p:spPr>
          <a:xfrm>
            <a:off x="8991738"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1F248A-A420-2844-ADCD-DA43A5235F55}"/>
              </a:ext>
            </a:extLst>
          </p:cNvPr>
          <p:cNvSpPr txBox="1"/>
          <p:nvPr userDrawn="1"/>
        </p:nvSpPr>
        <p:spPr>
          <a:xfrm>
            <a:off x="9107271" y="5230031"/>
            <a:ext cx="744366" cy="972466"/>
          </a:xfrm>
          <a:prstGeom prst="rect">
            <a:avLst/>
          </a:prstGeom>
          <a:noFill/>
        </p:spPr>
        <p:txBody>
          <a:bodyPr wrap="none" lIns="0" tIns="0" rIns="0" bIns="0" rtlCol="0">
            <a:noAutofit/>
          </a:bodyPr>
          <a:lstStyle/>
          <a:p>
            <a:r>
              <a:rPr lang="en-US" sz="8000" b="0" i="0" dirty="0">
                <a:solidFill>
                  <a:schemeClr val="accent2"/>
                </a:solidFill>
                <a:latin typeface="Arial" panose="020B0604020202020204" pitchFamily="34" charset="0"/>
              </a:rPr>
              <a:t>4</a:t>
            </a:r>
          </a:p>
        </p:txBody>
      </p:sp>
      <p:sp>
        <p:nvSpPr>
          <p:cNvPr id="6" name="Footer Placeholder 4">
            <a:extLst>
              <a:ext uri="{FF2B5EF4-FFF2-40B4-BE49-F238E27FC236}">
                <a16:creationId xmlns:a16="http://schemas.microsoft.com/office/drawing/2014/main" id="{10107D6B-59D8-678C-59FA-E128FD5ECD96}"/>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
        <p:nvSpPr>
          <p:cNvPr id="2" name="Title 1">
            <a:extLst>
              <a:ext uri="{FF2B5EF4-FFF2-40B4-BE49-F238E27FC236}">
                <a16:creationId xmlns:a16="http://schemas.microsoft.com/office/drawing/2014/main" id="{8CCAB3BF-0755-DAE1-2EE4-097B11B42AC5}"/>
              </a:ext>
            </a:extLst>
          </p:cNvPr>
          <p:cNvSpPr>
            <a:spLocks noGrp="1"/>
          </p:cNvSpPr>
          <p:nvPr>
            <p:ph type="title" hasCustomPrompt="1"/>
          </p:nvPr>
        </p:nvSpPr>
        <p:spPr>
          <a:xfrm>
            <a:off x="461946" y="1541761"/>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cxnSp>
        <p:nvCxnSpPr>
          <p:cNvPr id="3" name="Straight Connector 2">
            <a:extLst>
              <a:ext uri="{FF2B5EF4-FFF2-40B4-BE49-F238E27FC236}">
                <a16:creationId xmlns:a16="http://schemas.microsoft.com/office/drawing/2014/main" id="{831CF127-216A-B486-95EF-52D2DE51C2C3}"/>
              </a:ext>
            </a:extLst>
          </p:cNvPr>
          <p:cNvCxnSpPr>
            <a:cxnSpLocks/>
          </p:cNvCxnSpPr>
          <p:nvPr userDrawn="1"/>
        </p:nvCxnSpPr>
        <p:spPr>
          <a:xfrm>
            <a:off x="461946" y="2159096"/>
            <a:ext cx="112749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980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hasCustomPrompt="1"/>
          </p:nvPr>
        </p:nvSpPr>
        <p:spPr>
          <a:xfrm>
            <a:off x="6619484" y="1541761"/>
            <a:ext cx="2286000" cy="228600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16" name="Picture Placeholder 5"/>
          <p:cNvSpPr>
            <a:spLocks noGrp="1" noChangeAspect="1"/>
          </p:cNvSpPr>
          <p:nvPr>
            <p:ph type="pic" sz="quarter" idx="16" hasCustomPrompt="1"/>
          </p:nvPr>
        </p:nvSpPr>
        <p:spPr>
          <a:xfrm>
            <a:off x="9018393" y="1541761"/>
            <a:ext cx="2285913" cy="228600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4" name="Text Placeholder 8">
            <a:extLst>
              <a:ext uri="{FF2B5EF4-FFF2-40B4-BE49-F238E27FC236}">
                <a16:creationId xmlns:a16="http://schemas.microsoft.com/office/drawing/2014/main" id="{337FF335-93A2-0642-9530-584992127640}"/>
              </a:ext>
            </a:extLst>
          </p:cNvPr>
          <p:cNvSpPr>
            <a:spLocks noGrp="1"/>
          </p:cNvSpPr>
          <p:nvPr>
            <p:ph type="body" sz="quarter" idx="19" hasCustomPrompt="1"/>
          </p:nvPr>
        </p:nvSpPr>
        <p:spPr>
          <a:xfrm>
            <a:off x="461353" y="2400472"/>
            <a:ext cx="5371283" cy="301935"/>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15" name="Content Placeholder 21">
            <a:extLst>
              <a:ext uri="{FF2B5EF4-FFF2-40B4-BE49-F238E27FC236}">
                <a16:creationId xmlns:a16="http://schemas.microsoft.com/office/drawing/2014/main" id="{EFE6E9D1-8467-164A-906E-5094D4B32C85}"/>
              </a:ext>
            </a:extLst>
          </p:cNvPr>
          <p:cNvSpPr>
            <a:spLocks noGrp="1"/>
          </p:cNvSpPr>
          <p:nvPr>
            <p:ph sz="quarter" idx="15" hasCustomPrompt="1"/>
          </p:nvPr>
        </p:nvSpPr>
        <p:spPr>
          <a:xfrm>
            <a:off x="460400" y="2803932"/>
            <a:ext cx="5361299" cy="3433368"/>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9" name="Picture Placeholder 5">
            <a:extLst>
              <a:ext uri="{FF2B5EF4-FFF2-40B4-BE49-F238E27FC236}">
                <a16:creationId xmlns:a16="http://schemas.microsoft.com/office/drawing/2014/main" id="{04AA296A-9BBD-FE43-AC23-20922A460823}"/>
              </a:ext>
            </a:extLst>
          </p:cNvPr>
          <p:cNvSpPr>
            <a:spLocks noGrp="1" noChangeAspect="1"/>
          </p:cNvSpPr>
          <p:nvPr>
            <p:ph type="pic" sz="quarter" idx="20" hasCustomPrompt="1"/>
          </p:nvPr>
        </p:nvSpPr>
        <p:spPr>
          <a:xfrm>
            <a:off x="6619484" y="3951300"/>
            <a:ext cx="2286000" cy="228600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20" name="Title 1">
            <a:extLst>
              <a:ext uri="{FF2B5EF4-FFF2-40B4-BE49-F238E27FC236}">
                <a16:creationId xmlns:a16="http://schemas.microsoft.com/office/drawing/2014/main" id="{1696BDDE-6DC8-B54E-BEB5-8B6225564CB8}"/>
              </a:ext>
            </a:extLst>
          </p:cNvPr>
          <p:cNvSpPr>
            <a:spLocks noGrp="1"/>
          </p:cNvSpPr>
          <p:nvPr>
            <p:ph type="title" hasCustomPrompt="1"/>
          </p:nvPr>
        </p:nvSpPr>
        <p:spPr>
          <a:xfrm>
            <a:off x="461947" y="1554935"/>
            <a:ext cx="5370690"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4" name="Footer Placeholder 4">
            <a:extLst>
              <a:ext uri="{FF2B5EF4-FFF2-40B4-BE49-F238E27FC236}">
                <a16:creationId xmlns:a16="http://schemas.microsoft.com/office/drawing/2014/main" id="{8E80FA54-294C-E6B5-E15C-53486E3A5859}"/>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7" name="Straight Connector 6">
            <a:extLst>
              <a:ext uri="{FF2B5EF4-FFF2-40B4-BE49-F238E27FC236}">
                <a16:creationId xmlns:a16="http://schemas.microsoft.com/office/drawing/2014/main" id="{45ED2C60-0291-45D7-7ED4-72B207F50812}"/>
              </a:ext>
            </a:extLst>
          </p:cNvPr>
          <p:cNvCxnSpPr>
            <a:cxnSpLocks/>
          </p:cNvCxnSpPr>
          <p:nvPr userDrawn="1"/>
        </p:nvCxnSpPr>
        <p:spPr>
          <a:xfrm>
            <a:off x="461946" y="2159096"/>
            <a:ext cx="535838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11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61948" y="2302084"/>
            <a:ext cx="11274970" cy="4009263"/>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11" name="Title 1">
            <a:extLst>
              <a:ext uri="{FF2B5EF4-FFF2-40B4-BE49-F238E27FC236}">
                <a16:creationId xmlns:a16="http://schemas.microsoft.com/office/drawing/2014/main" id="{41B956B3-48A0-AC45-B989-651A70DD7E82}"/>
              </a:ext>
            </a:extLst>
          </p:cNvPr>
          <p:cNvSpPr>
            <a:spLocks noGrp="1"/>
          </p:cNvSpPr>
          <p:nvPr>
            <p:ph type="title" hasCustomPrompt="1"/>
          </p:nvPr>
        </p:nvSpPr>
        <p:spPr>
          <a:xfrm>
            <a:off x="461946" y="1541761"/>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C73828B3-5BE7-90EF-F98F-A6A0F9EEE3FC}"/>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6CC7BE11-978E-C774-5B40-F274CA2B6697}"/>
              </a:ext>
            </a:extLst>
          </p:cNvPr>
          <p:cNvCxnSpPr>
            <a:cxnSpLocks/>
          </p:cNvCxnSpPr>
          <p:nvPr userDrawn="1"/>
        </p:nvCxnSpPr>
        <p:spPr>
          <a:xfrm>
            <a:off x="461946" y="2159096"/>
            <a:ext cx="112749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9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9" name="Picture 8" descr="A blue sky with white clouds&#10;&#10;Description automatically generated">
            <a:extLst>
              <a:ext uri="{FF2B5EF4-FFF2-40B4-BE49-F238E27FC236}">
                <a16:creationId xmlns:a16="http://schemas.microsoft.com/office/drawing/2014/main" id="{1025B0CC-4D5B-41B3-4142-F06A26954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7441" cy="6858000"/>
          </a:xfrm>
          <a:prstGeom prst="rect">
            <a:avLst/>
          </a:prstGeom>
        </p:spPr>
      </p:pic>
      <p:pic>
        <p:nvPicPr>
          <p:cNvPr id="7" name="Picture 6" descr="White text on a black background&#10;&#10;Description automatically generated">
            <a:extLst>
              <a:ext uri="{FF2B5EF4-FFF2-40B4-BE49-F238E27FC236}">
                <a16:creationId xmlns:a16="http://schemas.microsoft.com/office/drawing/2014/main" id="{47FB2904-399D-2C44-5EB7-8A58565FB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696" y="289216"/>
            <a:ext cx="4199177" cy="1014801"/>
          </a:xfrm>
          <a:prstGeom prst="rect">
            <a:avLst/>
          </a:prstGeom>
        </p:spPr>
      </p:pic>
    </p:spTree>
    <p:extLst>
      <p:ext uri="{BB962C8B-B14F-4D97-AF65-F5344CB8AC3E}">
        <p14:creationId xmlns:p14="http://schemas.microsoft.com/office/powerpoint/2010/main" val="2168892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Content Placeholder 21">
            <a:extLst>
              <a:ext uri="{FF2B5EF4-FFF2-40B4-BE49-F238E27FC236}">
                <a16:creationId xmlns:a16="http://schemas.microsoft.com/office/drawing/2014/main" id="{88B389F1-3C7D-754C-8CF1-BCFE9723C1D2}"/>
              </a:ext>
            </a:extLst>
          </p:cNvPr>
          <p:cNvSpPr>
            <a:spLocks noGrp="1"/>
          </p:cNvSpPr>
          <p:nvPr>
            <p:ph sz="quarter" idx="15" hasCustomPrompt="1"/>
          </p:nvPr>
        </p:nvSpPr>
        <p:spPr>
          <a:xfrm>
            <a:off x="455083" y="2415856"/>
            <a:ext cx="9923494" cy="3706648"/>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4" name="Title 1">
            <a:extLst>
              <a:ext uri="{FF2B5EF4-FFF2-40B4-BE49-F238E27FC236}">
                <a16:creationId xmlns:a16="http://schemas.microsoft.com/office/drawing/2014/main" id="{6F29D71E-29E7-CB4C-BBD1-B57D9FF81C47}"/>
              </a:ext>
            </a:extLst>
          </p:cNvPr>
          <p:cNvSpPr>
            <a:spLocks noGrp="1"/>
          </p:cNvSpPr>
          <p:nvPr>
            <p:ph type="title" hasCustomPrompt="1"/>
          </p:nvPr>
        </p:nvSpPr>
        <p:spPr>
          <a:xfrm>
            <a:off x="461946" y="1570318"/>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502FFFBF-D32A-9EDD-52A3-C36EC2AABBC5}"/>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2883B870-BD03-9BC5-4198-FC620B890D99}"/>
              </a:ext>
            </a:extLst>
          </p:cNvPr>
          <p:cNvCxnSpPr>
            <a:cxnSpLocks/>
          </p:cNvCxnSpPr>
          <p:nvPr userDrawn="1"/>
        </p:nvCxnSpPr>
        <p:spPr>
          <a:xfrm>
            <a:off x="461946" y="2159096"/>
            <a:ext cx="99234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78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F8F132-8AC0-CF4B-A02B-4B7D1FC6B49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 Placeholder 23">
            <a:extLst>
              <a:ext uri="{FF2B5EF4-FFF2-40B4-BE49-F238E27FC236}">
                <a16:creationId xmlns:a16="http://schemas.microsoft.com/office/drawing/2014/main" id="{AE460721-9F37-9C4D-AE29-B47BAFFD9A7A}"/>
              </a:ext>
            </a:extLst>
          </p:cNvPr>
          <p:cNvSpPr>
            <a:spLocks noGrp="1"/>
          </p:cNvSpPr>
          <p:nvPr>
            <p:ph type="body" sz="quarter" idx="10" hasCustomPrompt="1"/>
          </p:nvPr>
        </p:nvSpPr>
        <p:spPr>
          <a:xfrm>
            <a:off x="2187574" y="2861056"/>
            <a:ext cx="7955492" cy="540512"/>
          </a:xfrm>
          <a:prstGeom prst="rect">
            <a:avLst/>
          </a:prstGeom>
        </p:spPr>
        <p:txBody>
          <a:bodyPr lIns="0" tIns="0" rIns="0" bIns="0"/>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2800" b="0" i="0">
                <a:solidFill>
                  <a:schemeClr val="bg1"/>
                </a:solidFill>
                <a:latin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6" name="Text Placeholder 23">
            <a:extLst>
              <a:ext uri="{FF2B5EF4-FFF2-40B4-BE49-F238E27FC236}">
                <a16:creationId xmlns:a16="http://schemas.microsoft.com/office/drawing/2014/main" id="{4B7F22C7-89F4-9249-B5E8-2E6B0198AE8C}"/>
              </a:ext>
            </a:extLst>
          </p:cNvPr>
          <p:cNvSpPr>
            <a:spLocks noGrp="1"/>
          </p:cNvSpPr>
          <p:nvPr>
            <p:ph type="body" sz="quarter" idx="11" hasCustomPrompt="1"/>
          </p:nvPr>
        </p:nvSpPr>
        <p:spPr>
          <a:xfrm>
            <a:off x="2187574" y="3714496"/>
            <a:ext cx="7955492" cy="510153"/>
          </a:xfrm>
          <a:prstGeom prst="rect">
            <a:avLst/>
          </a:prstGeom>
        </p:spPr>
        <p:txBody>
          <a:bodyPr lIns="0" tIns="0" rIns="0" bIns="0"/>
          <a:lstStyle>
            <a:lvl1pPr>
              <a:defRPr sz="1400" b="0" i="0">
                <a:solidFill>
                  <a:schemeClr val="bg1"/>
                </a:solidFill>
                <a:latin typeface="Arial" panose="020B0604020202020204" pitchFamily="34" charset="0"/>
              </a:defRPr>
            </a:lvl1pPr>
          </a:lstStyle>
          <a:p>
            <a:pPr lvl="0"/>
            <a:r>
              <a:rPr lang="en-US" dirty="0"/>
              <a:t>Name | Tel | Email</a:t>
            </a:r>
          </a:p>
        </p:txBody>
      </p:sp>
      <p:cxnSp>
        <p:nvCxnSpPr>
          <p:cNvPr id="9" name="Straight Connector 8">
            <a:extLst>
              <a:ext uri="{FF2B5EF4-FFF2-40B4-BE49-F238E27FC236}">
                <a16:creationId xmlns:a16="http://schemas.microsoft.com/office/drawing/2014/main" id="{2249F771-2853-D049-9A09-B1DA580825CB}"/>
              </a:ext>
            </a:extLst>
          </p:cNvPr>
          <p:cNvCxnSpPr>
            <a:cxnSpLocks/>
          </p:cNvCxnSpPr>
          <p:nvPr userDrawn="1"/>
        </p:nvCxnSpPr>
        <p:spPr>
          <a:xfrm>
            <a:off x="359283" y="4420676"/>
            <a:ext cx="9933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680481-4285-8E43-AEB7-CE6A998E9A27}"/>
              </a:ext>
            </a:extLst>
          </p:cNvPr>
          <p:cNvCxnSpPr>
            <a:cxnSpLocks/>
          </p:cNvCxnSpPr>
          <p:nvPr userDrawn="1"/>
        </p:nvCxnSpPr>
        <p:spPr>
          <a:xfrm>
            <a:off x="1764633" y="2640644"/>
            <a:ext cx="9933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White text on a black background&#10;&#10;Description automatically generated">
            <a:extLst>
              <a:ext uri="{FF2B5EF4-FFF2-40B4-BE49-F238E27FC236}">
                <a16:creationId xmlns:a16="http://schemas.microsoft.com/office/drawing/2014/main" id="{1F66627C-3DBE-F88A-BDBF-25827DA89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696" y="289216"/>
            <a:ext cx="4199177" cy="1014801"/>
          </a:xfrm>
          <a:prstGeom prst="rect">
            <a:avLst/>
          </a:prstGeom>
        </p:spPr>
      </p:pic>
    </p:spTree>
    <p:extLst>
      <p:ext uri="{BB962C8B-B14F-4D97-AF65-F5344CB8AC3E}">
        <p14:creationId xmlns:p14="http://schemas.microsoft.com/office/powerpoint/2010/main" val="54806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26F7BC-2155-4239-A77A-B3B564A242A7}" type="datetime1">
              <a:rPr lang="en-US" smtClean="0"/>
              <a:t>10/23/2024</a:t>
            </a:fld>
            <a:endParaRPr lang="en-US"/>
          </a:p>
        </p:txBody>
      </p:sp>
      <p:sp>
        <p:nvSpPr>
          <p:cNvPr id="5" name="Footer Placeholder 4"/>
          <p:cNvSpPr>
            <a:spLocks noGrp="1"/>
          </p:cNvSpPr>
          <p:nvPr>
            <p:ph type="ftr" sz="quarter" idx="11"/>
          </p:nvPr>
        </p:nvSpPr>
        <p:spPr>
          <a:xfrm>
            <a:off x="455086" y="6539235"/>
            <a:ext cx="4030721" cy="276999"/>
          </a:xfrm>
        </p:spPr>
        <p:txBody>
          <a:bodyPr/>
          <a:lstStyle/>
          <a:p>
            <a:r>
              <a:rPr lang="en-US"/>
              <a:t>ASTM Officers' Training Workshop</a:t>
            </a:r>
          </a:p>
        </p:txBody>
      </p:sp>
      <p:sp>
        <p:nvSpPr>
          <p:cNvPr id="6" name="Slide Number Placeholder 5"/>
          <p:cNvSpPr>
            <a:spLocks noGrp="1"/>
          </p:cNvSpPr>
          <p:nvPr>
            <p:ph type="sldNum" sz="quarter" idx="12"/>
          </p:nvPr>
        </p:nvSpPr>
        <p:spPr/>
        <p:txBody>
          <a:bodyPr/>
          <a:lstStyle/>
          <a:p>
            <a:fld id="{6D0F79CC-2565-4649-BD7D-2816504406DC}" type="slidenum">
              <a:rPr lang="en-US" smtClean="0"/>
              <a:t>‹#›</a:t>
            </a:fld>
            <a:endParaRPr lang="en-US"/>
          </a:p>
        </p:txBody>
      </p:sp>
    </p:spTree>
    <p:extLst>
      <p:ext uri="{BB962C8B-B14F-4D97-AF65-F5344CB8AC3E}">
        <p14:creationId xmlns:p14="http://schemas.microsoft.com/office/powerpoint/2010/main" val="272461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E57684-180F-42C9-83CD-9259960ECB93}" type="datetime1">
              <a:rPr lang="en-US" smtClean="0"/>
              <a:t>10/23/2024</a:t>
            </a:fld>
            <a:endParaRPr lang="en-US"/>
          </a:p>
        </p:txBody>
      </p:sp>
      <p:sp>
        <p:nvSpPr>
          <p:cNvPr id="5" name="Footer Placeholder 4"/>
          <p:cNvSpPr>
            <a:spLocks noGrp="1"/>
          </p:cNvSpPr>
          <p:nvPr>
            <p:ph type="ftr" sz="quarter" idx="11"/>
          </p:nvPr>
        </p:nvSpPr>
        <p:spPr>
          <a:xfrm>
            <a:off x="455086" y="6539235"/>
            <a:ext cx="4030721" cy="276999"/>
          </a:xfrm>
        </p:spPr>
        <p:txBody>
          <a:bodyPr/>
          <a:lstStyle/>
          <a:p>
            <a:r>
              <a:rPr lang="en-US"/>
              <a:t>ASTM Officers' Training Workshop</a:t>
            </a:r>
          </a:p>
        </p:txBody>
      </p:sp>
      <p:sp>
        <p:nvSpPr>
          <p:cNvPr id="6" name="Slide Number Placeholder 5"/>
          <p:cNvSpPr>
            <a:spLocks noGrp="1"/>
          </p:cNvSpPr>
          <p:nvPr>
            <p:ph type="sldNum" sz="quarter" idx="12"/>
          </p:nvPr>
        </p:nvSpPr>
        <p:spPr/>
        <p:txBody>
          <a:bodyPr/>
          <a:lstStyle/>
          <a:p>
            <a:fld id="{6D0F79CC-2565-4649-BD7D-2816504406DC}" type="slidenum">
              <a:rPr lang="en-US" smtClean="0"/>
              <a:t>‹#›</a:t>
            </a:fld>
            <a:endParaRPr lang="en-US"/>
          </a:p>
        </p:txBody>
      </p:sp>
    </p:spTree>
    <p:extLst>
      <p:ext uri="{BB962C8B-B14F-4D97-AF65-F5344CB8AC3E}">
        <p14:creationId xmlns:p14="http://schemas.microsoft.com/office/powerpoint/2010/main" val="3361027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F959B-0507-4DEC-AE0E-6C0D08444679}"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6156917" y="1508068"/>
            <a:ext cx="5568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461353" y="149814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460400" y="1910529"/>
            <a:ext cx="5361298" cy="3773543"/>
          </a:xfrm>
        </p:spPr>
        <p:txBody>
          <a:bodyPr>
            <a:normAutofit/>
          </a:bodyPr>
          <a:lstStyle>
            <a:lvl1pPr marL="285755" indent="-285755">
              <a:lnSpc>
                <a:spcPct val="100000"/>
              </a:lnSpc>
              <a:spcBef>
                <a:spcPts val="0"/>
              </a:spcBef>
              <a:spcAft>
                <a:spcPts val="600"/>
              </a:spcAft>
              <a:buFont typeface=".AppleSystemUIFont" charset="-120"/>
              <a:buChar char="–"/>
              <a:defRPr sz="1600"/>
            </a:lvl1pPr>
            <a:lvl2pPr marL="466732" indent="-285755">
              <a:lnSpc>
                <a:spcPct val="100000"/>
              </a:lnSpc>
              <a:spcBef>
                <a:spcPts val="0"/>
              </a:spcBef>
              <a:spcAft>
                <a:spcPts val="600"/>
              </a:spcAft>
              <a:buClr>
                <a:schemeClr val="tx2"/>
              </a:buClr>
              <a:buFont typeface=".AppleSystemUIFont" charset="-120"/>
              <a:buChar char="•"/>
              <a:defRPr sz="1400" baseline="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180978" indent="-180978">
              <a:lnSpc>
                <a:spcPct val="100000"/>
              </a:lnSpc>
              <a:spcBef>
                <a:spcPts val="0"/>
              </a:spcBef>
              <a:spcAft>
                <a:spcPts val="600"/>
              </a:spcAft>
              <a:buFont typeface="Symbol" panose="05050102010706020507" pitchFamily="18" charset="2"/>
              <a:buChar char="-"/>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Tree>
    <p:extLst>
      <p:ext uri="{BB962C8B-B14F-4D97-AF65-F5344CB8AC3E}">
        <p14:creationId xmlns:p14="http://schemas.microsoft.com/office/powerpoint/2010/main" val="2058954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fld id="{150B770C-6D55-49E7-9C5A-D1830DD8BB72}" type="datetime1">
              <a:rPr lang="en-US" smtClean="0"/>
              <a:t>10/23/2024</a:t>
            </a:fld>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477284" y="1508068"/>
            <a:ext cx="3600001"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8136917" y="1508068"/>
            <a:ext cx="3600001"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4307100" y="1508068"/>
            <a:ext cx="3600001"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484718" y="4571795"/>
            <a:ext cx="3592566"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467300" y="4284000"/>
            <a:ext cx="3609984"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4333195" y="4571795"/>
            <a:ext cx="3592566"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4307100" y="4284000"/>
            <a:ext cx="3618661"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8144352" y="4571795"/>
            <a:ext cx="3592566"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8136917" y="4284000"/>
            <a:ext cx="3600001"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908724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DFB49E-BD6E-4082-96C8-745180CBD7A6}"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3" y="150706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460400" y="1910529"/>
            <a:ext cx="5361298" cy="4308475"/>
          </a:xfrm>
        </p:spPr>
        <p:txBody>
          <a:bodyPr>
            <a:normAutofit/>
          </a:bodyPr>
          <a:lstStyle>
            <a:lvl1pPr marL="180978" indent="-180978">
              <a:lnSpc>
                <a:spcPct val="100000"/>
              </a:lnSpc>
              <a:spcBef>
                <a:spcPts val="0"/>
              </a:spcBef>
              <a:spcAft>
                <a:spcPts val="600"/>
              </a:spcAft>
              <a:buFont typeface="LucidaGrande" charset="0"/>
              <a:buChar char="–"/>
              <a:defRPr sz="1600"/>
            </a:lvl1pPr>
            <a:lvl2pPr marL="361956" indent="-180978">
              <a:lnSpc>
                <a:spcPct val="100000"/>
              </a:lnSpc>
              <a:spcBef>
                <a:spcPts val="0"/>
              </a:spcBef>
              <a:spcAft>
                <a:spcPts val="600"/>
              </a:spcAft>
              <a:buClr>
                <a:schemeClr val="tx2"/>
              </a:buClr>
              <a:buFont typeface="Symbol" charset="2"/>
              <a:buChar char="•"/>
              <a:defRPr sz="140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408934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1" cy="1371600"/>
          </a:xfrm>
        </p:spPr>
        <p:txBody>
          <a:bodyPr/>
          <a:lstStyle/>
          <a:p>
            <a:r>
              <a:rPr lang="en-US"/>
              <a:t>Click to edit Master title style</a:t>
            </a:r>
          </a:p>
        </p:txBody>
      </p:sp>
      <p:sp>
        <p:nvSpPr>
          <p:cNvPr id="3" name="ClipArt Placeholder 2"/>
          <p:cNvSpPr>
            <a:spLocks noGrp="1"/>
          </p:cNvSpPr>
          <p:nvPr>
            <p:ph type="clipArt" sz="half" idx="1"/>
          </p:nvPr>
        </p:nvSpPr>
        <p:spPr>
          <a:xfrm>
            <a:off x="609600" y="1981200"/>
            <a:ext cx="5384800" cy="3886200"/>
          </a:xfrm>
        </p:spPr>
        <p:txBody>
          <a:bodyPr/>
          <a:lstStyle/>
          <a:p>
            <a:pPr lvl="0"/>
            <a:endParaRPr lang="en-US" noProof="0"/>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4165601" y="6248400"/>
            <a:ext cx="3860800" cy="276999"/>
          </a:xfrm>
          <a:prstGeom prst="rect">
            <a:avLst/>
          </a:prstGeom>
        </p:spPr>
        <p:txBody>
          <a:bodyPr/>
          <a:lstStyle>
            <a:lvl1pPr>
              <a:defRPr/>
            </a:lvl1pPr>
          </a:lstStyle>
          <a:p>
            <a:pPr>
              <a:defRPr/>
            </a:pPr>
            <a:r>
              <a:rPr lang="en-US"/>
              <a:t>ASTM Officers' Training Workshop</a:t>
            </a:r>
          </a:p>
        </p:txBody>
      </p:sp>
      <p:sp>
        <p:nvSpPr>
          <p:cNvPr id="6" name="Rectangle 3"/>
          <p:cNvSpPr>
            <a:spLocks noGrp="1" noChangeArrowheads="1"/>
          </p:cNvSpPr>
          <p:nvPr>
            <p:ph type="sldNum" sz="quarter" idx="11"/>
          </p:nvPr>
        </p:nvSpPr>
        <p:spPr/>
        <p:txBody>
          <a:bodyPr/>
          <a:lstStyle>
            <a:lvl1pPr eaLnBrk="0" hangingPunct="0">
              <a:defRPr/>
            </a:lvl1pPr>
          </a:lstStyle>
          <a:p>
            <a:pPr>
              <a:defRPr/>
            </a:pPr>
            <a:fld id="{86346CBC-B133-42E4-B0F3-F1649F315C6C}" type="slidenum">
              <a:rPr lang="en-US"/>
              <a:pPr>
                <a:defRPr/>
              </a:pPr>
              <a:t>‹#›</a:t>
            </a:fld>
            <a:endParaRPr lang="en-US"/>
          </a:p>
        </p:txBody>
      </p:sp>
      <p:sp>
        <p:nvSpPr>
          <p:cNvPr id="7" name="Rectangle 16"/>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fld id="{A63E8222-B4B8-4BA9-960D-BB8EE3133FCD}" type="datetime1">
              <a:rPr lang="en-US" smtClean="0"/>
              <a:t>10/23/2024</a:t>
            </a:fld>
            <a:endParaRPr lang="en-US"/>
          </a:p>
        </p:txBody>
      </p:sp>
    </p:spTree>
    <p:extLst>
      <p:ext uri="{BB962C8B-B14F-4D97-AF65-F5344CB8AC3E}">
        <p14:creationId xmlns:p14="http://schemas.microsoft.com/office/powerpoint/2010/main" val="3178953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9B7D52-FADE-4A14-8545-2934EB6F6C33}"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3" y="150706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460400" y="1910529"/>
            <a:ext cx="5361298" cy="4308475"/>
          </a:xfrm>
        </p:spPr>
        <p:txBody>
          <a:bodyPr>
            <a:normAutofit/>
          </a:bodyPr>
          <a:lstStyle>
            <a:lvl1pPr marL="180978" indent="-180978">
              <a:lnSpc>
                <a:spcPct val="100000"/>
              </a:lnSpc>
              <a:spcBef>
                <a:spcPts val="0"/>
              </a:spcBef>
              <a:spcAft>
                <a:spcPts val="600"/>
              </a:spcAft>
              <a:buFont typeface="LucidaGrande" charset="0"/>
              <a:buChar char="–"/>
              <a:defRPr sz="1600"/>
            </a:lvl1pPr>
            <a:lvl2pPr marL="361956" indent="-180978">
              <a:lnSpc>
                <a:spcPct val="100000"/>
              </a:lnSpc>
              <a:spcBef>
                <a:spcPts val="0"/>
              </a:spcBef>
              <a:spcAft>
                <a:spcPts val="600"/>
              </a:spcAft>
              <a:buClr>
                <a:schemeClr val="tx2"/>
              </a:buClr>
              <a:buFont typeface="Symbol" charset="2"/>
              <a:buChar char="•"/>
              <a:defRPr sz="140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025541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CFCFBC-6121-4C08-9CC2-C4B50878D270}"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3" y="150706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460400" y="1910529"/>
            <a:ext cx="5361298" cy="4308475"/>
          </a:xfrm>
        </p:spPr>
        <p:txBody>
          <a:bodyPr>
            <a:normAutofit/>
          </a:bodyPr>
          <a:lstStyle>
            <a:lvl1pPr marL="180978" indent="-180978">
              <a:lnSpc>
                <a:spcPct val="100000"/>
              </a:lnSpc>
              <a:spcBef>
                <a:spcPts val="0"/>
              </a:spcBef>
              <a:spcAft>
                <a:spcPts val="600"/>
              </a:spcAft>
              <a:buFont typeface="LucidaGrande" charset="0"/>
              <a:buChar char="–"/>
              <a:defRPr sz="1600"/>
            </a:lvl1pPr>
            <a:lvl2pPr marL="361956" indent="-180978">
              <a:lnSpc>
                <a:spcPct val="100000"/>
              </a:lnSpc>
              <a:spcBef>
                <a:spcPts val="0"/>
              </a:spcBef>
              <a:spcAft>
                <a:spcPts val="600"/>
              </a:spcAft>
              <a:buClr>
                <a:schemeClr val="tx2"/>
              </a:buClr>
              <a:buFont typeface="Symbol" charset="2"/>
              <a:buChar char="•"/>
              <a:defRPr sz="140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61263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F8F132-8AC0-CF4B-A02B-4B7D1FC6B49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 Placeholder 23">
            <a:extLst>
              <a:ext uri="{FF2B5EF4-FFF2-40B4-BE49-F238E27FC236}">
                <a16:creationId xmlns:a16="http://schemas.microsoft.com/office/drawing/2014/main" id="{AE460721-9F37-9C4D-AE29-B47BAFFD9A7A}"/>
              </a:ext>
            </a:extLst>
          </p:cNvPr>
          <p:cNvSpPr>
            <a:spLocks noGrp="1"/>
          </p:cNvSpPr>
          <p:nvPr>
            <p:ph type="body" sz="quarter" idx="10" hasCustomPrompt="1"/>
          </p:nvPr>
        </p:nvSpPr>
        <p:spPr>
          <a:xfrm>
            <a:off x="2187574" y="2336800"/>
            <a:ext cx="7955492" cy="2184400"/>
          </a:xfrm>
          <a:prstGeom prst="rect">
            <a:avLst/>
          </a:prstGeom>
        </p:spPr>
        <p:txBody>
          <a:bodyPr lIns="0" tIns="0" rIns="0" bIns="0"/>
          <a:lstStyle>
            <a:lvl1pPr>
              <a:defRPr sz="2800" b="0" i="0">
                <a:solidFill>
                  <a:schemeClr val="bg1"/>
                </a:solidFill>
                <a:latin typeface="Arial" panose="020B0604020202020204" pitchFamily="34" charset="0"/>
              </a:defRPr>
            </a:lvl1pPr>
          </a:lstStyle>
          <a:p>
            <a:pPr lvl="0"/>
            <a:r>
              <a:rPr lang="en-US" dirty="0"/>
              <a:t>Click to add text</a:t>
            </a:r>
          </a:p>
        </p:txBody>
      </p:sp>
      <p:pic>
        <p:nvPicPr>
          <p:cNvPr id="2" name="Picture 1" descr="White text on a black background&#10;&#10;Description automatically generated">
            <a:extLst>
              <a:ext uri="{FF2B5EF4-FFF2-40B4-BE49-F238E27FC236}">
                <a16:creationId xmlns:a16="http://schemas.microsoft.com/office/drawing/2014/main" id="{1954AAA5-91C6-29C2-0FE5-9B94A99B23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251"/>
          <a:stretch/>
        </p:blipFill>
        <p:spPr>
          <a:xfrm>
            <a:off x="366151" y="208977"/>
            <a:ext cx="1035929" cy="870827"/>
          </a:xfrm>
          <a:prstGeom prst="rect">
            <a:avLst/>
          </a:prstGeom>
        </p:spPr>
      </p:pic>
    </p:spTree>
    <p:extLst>
      <p:ext uri="{BB962C8B-B14F-4D97-AF65-F5344CB8AC3E}">
        <p14:creationId xmlns:p14="http://schemas.microsoft.com/office/powerpoint/2010/main" val="843395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25733D-7F10-4A9E-AA16-09A029315067}"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3" y="150706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460400" y="1910529"/>
            <a:ext cx="5361298" cy="4308475"/>
          </a:xfrm>
        </p:spPr>
        <p:txBody>
          <a:bodyPr>
            <a:normAutofit/>
          </a:bodyPr>
          <a:lstStyle>
            <a:lvl1pPr marL="180978" indent="-180978">
              <a:lnSpc>
                <a:spcPct val="100000"/>
              </a:lnSpc>
              <a:spcBef>
                <a:spcPts val="0"/>
              </a:spcBef>
              <a:spcAft>
                <a:spcPts val="600"/>
              </a:spcAft>
              <a:buFont typeface="LucidaGrande" charset="0"/>
              <a:buChar char="–"/>
              <a:defRPr sz="1600"/>
            </a:lvl1pPr>
            <a:lvl2pPr marL="361956" indent="-180978">
              <a:lnSpc>
                <a:spcPct val="100000"/>
              </a:lnSpc>
              <a:spcBef>
                <a:spcPts val="0"/>
              </a:spcBef>
              <a:spcAft>
                <a:spcPts val="600"/>
              </a:spcAft>
              <a:buClr>
                <a:schemeClr val="tx2"/>
              </a:buClr>
              <a:buFont typeface="Symbol" charset="2"/>
              <a:buChar char="•"/>
              <a:defRPr sz="140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464992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5F2AB0-D3C5-43ED-8291-991F3BEDDAE8}"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3" y="150706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460400" y="1910529"/>
            <a:ext cx="5361298" cy="4308475"/>
          </a:xfrm>
        </p:spPr>
        <p:txBody>
          <a:bodyPr>
            <a:normAutofit/>
          </a:bodyPr>
          <a:lstStyle>
            <a:lvl1pPr marL="180978" indent="-180978">
              <a:lnSpc>
                <a:spcPct val="100000"/>
              </a:lnSpc>
              <a:spcBef>
                <a:spcPts val="0"/>
              </a:spcBef>
              <a:spcAft>
                <a:spcPts val="600"/>
              </a:spcAft>
              <a:buFont typeface="LucidaGrande" charset="0"/>
              <a:buChar char="–"/>
              <a:defRPr sz="1600"/>
            </a:lvl1pPr>
            <a:lvl2pPr marL="361956" indent="-180978">
              <a:lnSpc>
                <a:spcPct val="100000"/>
              </a:lnSpc>
              <a:spcBef>
                <a:spcPts val="0"/>
              </a:spcBef>
              <a:spcAft>
                <a:spcPts val="600"/>
              </a:spcAft>
              <a:buClr>
                <a:schemeClr val="tx2"/>
              </a:buClr>
              <a:buFont typeface="Symbol" charset="2"/>
              <a:buChar char="•"/>
              <a:defRPr sz="140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4035009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1" cy="1371600"/>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1" cy="3886200"/>
          </a:xfrm>
        </p:spPr>
        <p:txBody>
          <a:bodyPr/>
          <a:lstStyle/>
          <a:p>
            <a:pPr lvl="0"/>
            <a:endParaRPr lang="en-US" noProof="0"/>
          </a:p>
        </p:txBody>
      </p:sp>
      <p:sp>
        <p:nvSpPr>
          <p:cNvPr id="4" name="Rectangle 2"/>
          <p:cNvSpPr>
            <a:spLocks noGrp="1" noChangeArrowheads="1"/>
          </p:cNvSpPr>
          <p:nvPr>
            <p:ph type="ftr" sz="quarter" idx="10"/>
          </p:nvPr>
        </p:nvSpPr>
        <p:spPr>
          <a:xfrm>
            <a:off x="4165601" y="6248400"/>
            <a:ext cx="3860800" cy="276999"/>
          </a:xfrm>
          <a:prstGeom prst="rect">
            <a:avLst/>
          </a:prstGeom>
        </p:spPr>
        <p:txBody>
          <a:bodyPr/>
          <a:lstStyle>
            <a:lvl1pPr>
              <a:defRPr/>
            </a:lvl1pPr>
          </a:lstStyle>
          <a:p>
            <a:pPr>
              <a:defRPr/>
            </a:pPr>
            <a:r>
              <a:rPr lang="en-US"/>
              <a:t>ASTM Officers' Training Workshop</a:t>
            </a:r>
          </a:p>
        </p:txBody>
      </p:sp>
      <p:sp>
        <p:nvSpPr>
          <p:cNvPr id="5" name="Rectangle 3"/>
          <p:cNvSpPr>
            <a:spLocks noGrp="1" noChangeArrowheads="1"/>
          </p:cNvSpPr>
          <p:nvPr>
            <p:ph type="sldNum" sz="quarter" idx="11"/>
          </p:nvPr>
        </p:nvSpPr>
        <p:spPr/>
        <p:txBody>
          <a:bodyPr/>
          <a:lstStyle>
            <a:lvl1pPr eaLnBrk="0" hangingPunct="0">
              <a:defRPr/>
            </a:lvl1pPr>
          </a:lstStyle>
          <a:p>
            <a:pPr>
              <a:defRPr/>
            </a:pPr>
            <a:fld id="{086E7C69-CD51-419D-965F-5E0EB12E97FB}" type="slidenum">
              <a:rPr lang="en-US"/>
              <a:pPr>
                <a:defRPr/>
              </a:pPr>
              <a:t>‹#›</a:t>
            </a:fld>
            <a:endParaRPr lang="en-US"/>
          </a:p>
        </p:txBody>
      </p:sp>
      <p:sp>
        <p:nvSpPr>
          <p:cNvPr id="6" name="Rectangle 16"/>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fld id="{9433AD58-A3AA-4BA7-BA86-FC8D7F195C39}" type="datetime1">
              <a:rPr lang="en-US" smtClean="0"/>
              <a:t>10/23/2024</a:t>
            </a:fld>
            <a:endParaRPr lang="en-US"/>
          </a:p>
        </p:txBody>
      </p:sp>
    </p:spTree>
    <p:extLst>
      <p:ext uri="{BB962C8B-B14F-4D97-AF65-F5344CB8AC3E}">
        <p14:creationId xmlns:p14="http://schemas.microsoft.com/office/powerpoint/2010/main" val="2428056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455085" y="1916375"/>
            <a:ext cx="9405580" cy="4308475"/>
          </a:xfrm>
        </p:spPr>
        <p:txBody>
          <a:bodyPr>
            <a:normAutofit/>
          </a:bodyPr>
          <a:lstStyle>
            <a:lvl1pPr marL="285755" indent="-285755">
              <a:lnSpc>
                <a:spcPct val="100000"/>
              </a:lnSpc>
              <a:spcBef>
                <a:spcPts val="0"/>
              </a:spcBef>
              <a:spcAft>
                <a:spcPts val="600"/>
              </a:spcAft>
              <a:buFont typeface=".AppleSystemUIFont" charset="-120"/>
              <a:buChar char="–"/>
              <a:defRPr sz="1600"/>
            </a:lvl1pPr>
            <a:lvl2pPr marL="466732" indent="-285755">
              <a:lnSpc>
                <a:spcPct val="100000"/>
              </a:lnSpc>
              <a:spcBef>
                <a:spcPts val="0"/>
              </a:spcBef>
              <a:spcAft>
                <a:spcPts val="600"/>
              </a:spcAft>
              <a:buClr>
                <a:schemeClr val="tx2"/>
              </a:buClr>
              <a:buFont typeface=".AppleSystemUIFont" charset="-120"/>
              <a:buChar char="•"/>
              <a:defRPr sz="1400"/>
            </a:lvl2pPr>
            <a:lvl3pPr marL="180978" indent="-180978">
              <a:lnSpc>
                <a:spcPct val="100000"/>
              </a:lnSpc>
              <a:spcBef>
                <a:spcPts val="0"/>
              </a:spcBef>
              <a:spcAft>
                <a:spcPts val="600"/>
              </a:spcAft>
              <a:defRPr sz="1600" baseline="0"/>
            </a:lvl3pPr>
            <a:lvl4pPr marL="361956" indent="-180978">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6" indent="-180978">
              <a:lnSpc>
                <a:spcPct val="100000"/>
              </a:lnSpc>
              <a:spcBef>
                <a:spcPts val="0"/>
              </a:spcBef>
              <a:spcAft>
                <a:spcPts val="600"/>
              </a:spcAft>
              <a:buFont typeface="Symbol" panose="05050102010706020507" pitchFamily="18" charset="2"/>
              <a:buChar char="-"/>
              <a:defRPr sz="1400"/>
            </a:lvl6pPr>
            <a:lvl7pPr marL="179391" indent="-179391">
              <a:lnSpc>
                <a:spcPct val="100000"/>
              </a:lnSpc>
              <a:spcBef>
                <a:spcPts val="0"/>
              </a:spcBef>
              <a:spcAft>
                <a:spcPts val="600"/>
              </a:spcAft>
              <a:buFont typeface="Symbol" panose="05050102010706020507" pitchFamily="18" charset="2"/>
              <a:buChar char="-"/>
              <a:defRPr sz="1600"/>
            </a:lvl7pPr>
            <a:lvl8pPr marL="360369" indent="-180978">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3" name="Date Placeholder 2"/>
          <p:cNvSpPr>
            <a:spLocks noGrp="1"/>
          </p:cNvSpPr>
          <p:nvPr>
            <p:ph type="dt" sz="half" idx="10"/>
          </p:nvPr>
        </p:nvSpPr>
        <p:spPr/>
        <p:txBody>
          <a:bodyPr/>
          <a:lstStyle/>
          <a:p>
            <a:fld id="{8ABD0599-33E1-4725-A81D-C3B41F7B6231}" type="datetime1">
              <a:rPr lang="en-US" smtClean="0"/>
              <a:t>10/23/2024</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461353" y="1507066"/>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13624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Arial" panose="020B0604020202020204" pitchFamily="34" charset="0"/>
              <a:cs typeface="Arial" panose="020B0604020202020204" pitchFamily="34" charset="0"/>
            </a:endParaRPr>
          </a:p>
        </p:txBody>
      </p:sp>
      <p:sp>
        <p:nvSpPr>
          <p:cNvPr id="32" name="TextBox 31"/>
          <p:cNvSpPr txBox="1"/>
          <p:nvPr userDrawn="1"/>
        </p:nvSpPr>
        <p:spPr>
          <a:xfrm>
            <a:off x="1712688" y="3333295"/>
            <a:ext cx="1581787" cy="179536"/>
          </a:xfrm>
          <a:prstGeom prst="rect">
            <a:avLst/>
          </a:prstGeom>
          <a:noFill/>
        </p:spPr>
        <p:txBody>
          <a:bodyPr wrap="square" lIns="0" tIns="0" rIns="0" bIns="0" rtlCol="0">
            <a:spAutoFit/>
          </a:bodyPr>
          <a:lstStyle/>
          <a:p>
            <a:pPr>
              <a:lnSpc>
                <a:spcPts val="1400"/>
              </a:lnSpc>
            </a:pPr>
            <a:r>
              <a:rPr lang="en-GB" sz="1400" b="0" dirty="0">
                <a:solidFill>
                  <a:schemeClr val="tx2"/>
                </a:solidFill>
                <a:latin typeface="Arial" panose="020B0604020202020204" pitchFamily="34" charset="0"/>
                <a:cs typeface="Arial" panose="020B0604020202020204" pitchFamily="34" charset="0"/>
              </a:rPr>
              <a:t>www.astm.org</a:t>
            </a:r>
          </a:p>
        </p:txBody>
      </p:sp>
      <p:sp>
        <p:nvSpPr>
          <p:cNvPr id="34" name="Text Placeholder 33"/>
          <p:cNvSpPr>
            <a:spLocks noGrp="1"/>
          </p:cNvSpPr>
          <p:nvPr>
            <p:ph type="body" sz="quarter" idx="10" hasCustomPrompt="1"/>
          </p:nvPr>
        </p:nvSpPr>
        <p:spPr>
          <a:xfrm>
            <a:off x="1692362" y="2435495"/>
            <a:ext cx="6263639" cy="503386"/>
          </a:xfrm>
        </p:spPr>
        <p:txBody>
          <a:bodyPr>
            <a:noAutofit/>
          </a:bodyPr>
          <a:lstStyle>
            <a:lvl1pPr marL="0" indent="0">
              <a:buNone/>
              <a:defRPr sz="2800" baseline="0">
                <a:solidFill>
                  <a:schemeClr val="tx2"/>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043" y="343457"/>
            <a:ext cx="1143298" cy="901700"/>
          </a:xfrm>
          <a:prstGeom prst="rect">
            <a:avLst/>
          </a:prstGeom>
        </p:spPr>
      </p:pic>
      <p:sp>
        <p:nvSpPr>
          <p:cNvPr id="17" name="Rectangle 16">
            <a:extLst>
              <a:ext uri="{FF2B5EF4-FFF2-40B4-BE49-F238E27FC236}">
                <a16:creationId xmlns:a16="http://schemas.microsoft.com/office/drawing/2014/main" id="{2D6EB969-D9CC-4748-AE61-7E471FB49A49}"/>
              </a:ext>
            </a:extLst>
          </p:cNvPr>
          <p:cNvSpPr/>
          <p:nvPr userDrawn="1"/>
        </p:nvSpPr>
        <p:spPr>
          <a:xfrm>
            <a:off x="-9021" y="5494819"/>
            <a:ext cx="1371957" cy="1371600"/>
          </a:xfrm>
          <a:prstGeom prst="rect">
            <a:avLst/>
          </a:prstGeom>
          <a:solidFill>
            <a:srgbClr val="85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39812F68-D69A-8041-80F6-6909A3CA2BD9}"/>
              </a:ext>
            </a:extLst>
          </p:cNvPr>
          <p:cNvSpPr/>
          <p:nvPr userDrawn="1"/>
        </p:nvSpPr>
        <p:spPr>
          <a:xfrm>
            <a:off x="10820043" y="-7405"/>
            <a:ext cx="1371957" cy="13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35084BC0-703C-7545-A492-6CA3F442A963}"/>
              </a:ext>
            </a:extLst>
          </p:cNvPr>
          <p:cNvSpPr/>
          <p:nvPr userDrawn="1"/>
        </p:nvSpPr>
        <p:spPr>
          <a:xfrm>
            <a:off x="2729935" y="4962689"/>
            <a:ext cx="548783" cy="548640"/>
          </a:xfrm>
          <a:prstGeom prst="rect">
            <a:avLst/>
          </a:prstGeom>
          <a:solidFill>
            <a:srgbClr val="23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8534C8D1-D2EE-3245-B8D7-EF23A1CB1C8A}"/>
              </a:ext>
            </a:extLst>
          </p:cNvPr>
          <p:cNvSpPr/>
          <p:nvPr userDrawn="1"/>
        </p:nvSpPr>
        <p:spPr>
          <a:xfrm>
            <a:off x="1357978" y="5494819"/>
            <a:ext cx="1371957" cy="1371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5D6F981E-6209-D446-80BC-F06B06684DE9}"/>
              </a:ext>
            </a:extLst>
          </p:cNvPr>
          <p:cNvSpPr/>
          <p:nvPr userDrawn="1"/>
        </p:nvSpPr>
        <p:spPr>
          <a:xfrm>
            <a:off x="9448086" y="5310580"/>
            <a:ext cx="1371957"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F1771B0D-990B-6C4E-85AB-CF995444AD04}"/>
              </a:ext>
            </a:extLst>
          </p:cNvPr>
          <p:cNvSpPr/>
          <p:nvPr userDrawn="1"/>
        </p:nvSpPr>
        <p:spPr>
          <a:xfrm>
            <a:off x="10820043" y="3942580"/>
            <a:ext cx="1371957"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a:extLst>
              <a:ext uri="{FF2B5EF4-FFF2-40B4-BE49-F238E27FC236}">
                <a16:creationId xmlns:a16="http://schemas.microsoft.com/office/drawing/2014/main" id="{3DFBDB94-FD5F-FC47-9729-93B98DCABBE5}"/>
              </a:ext>
            </a:extLst>
          </p:cNvPr>
          <p:cNvSpPr/>
          <p:nvPr userDrawn="1"/>
        </p:nvSpPr>
        <p:spPr>
          <a:xfrm>
            <a:off x="8896362" y="4759889"/>
            <a:ext cx="548783" cy="54864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Rectangle 37">
            <a:extLst>
              <a:ext uri="{FF2B5EF4-FFF2-40B4-BE49-F238E27FC236}">
                <a16:creationId xmlns:a16="http://schemas.microsoft.com/office/drawing/2014/main" id="{85081BC0-DBD0-E14B-9EA0-A6F5E697CC1B}"/>
              </a:ext>
            </a:extLst>
          </p:cNvPr>
          <p:cNvSpPr/>
          <p:nvPr userDrawn="1"/>
        </p:nvSpPr>
        <p:spPr>
          <a:xfrm>
            <a:off x="8343627" y="5308529"/>
            <a:ext cx="548783"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DAB97ED9-855C-674A-B120-AF4919DE320E}"/>
              </a:ext>
            </a:extLst>
          </p:cNvPr>
          <p:cNvSpPr/>
          <p:nvPr userDrawn="1"/>
        </p:nvSpPr>
        <p:spPr>
          <a:xfrm>
            <a:off x="10270076" y="1359310"/>
            <a:ext cx="549967" cy="548640"/>
          </a:xfrm>
          <a:prstGeom prst="rect">
            <a:avLst/>
          </a:prstGeom>
          <a:solidFill>
            <a:srgbClr val="85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Rectangle 39">
            <a:extLst>
              <a:ext uri="{FF2B5EF4-FFF2-40B4-BE49-F238E27FC236}">
                <a16:creationId xmlns:a16="http://schemas.microsoft.com/office/drawing/2014/main" id="{18449BDE-707F-274F-B57D-70D82BEF206C}"/>
              </a:ext>
            </a:extLst>
          </p:cNvPr>
          <p:cNvSpPr/>
          <p:nvPr userDrawn="1"/>
        </p:nvSpPr>
        <p:spPr>
          <a:xfrm>
            <a:off x="6591128" y="4777379"/>
            <a:ext cx="548783"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1" name="Picture 40">
            <a:extLst>
              <a:ext uri="{FF2B5EF4-FFF2-40B4-BE49-F238E27FC236}">
                <a16:creationId xmlns:a16="http://schemas.microsoft.com/office/drawing/2014/main" id="{7D9F6E59-11DE-AA42-9683-8F71E183C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6000" y="1720740"/>
            <a:ext cx="1930903" cy="292100"/>
          </a:xfrm>
          <a:prstGeom prst="rect">
            <a:avLst/>
          </a:prstGeom>
        </p:spPr>
      </p:pic>
    </p:spTree>
    <p:extLst>
      <p:ext uri="{BB962C8B-B14F-4D97-AF65-F5344CB8AC3E}">
        <p14:creationId xmlns:p14="http://schemas.microsoft.com/office/powerpoint/2010/main" val="1753622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DC206-590D-41BE-A612-3BFB4324BBCD}" type="datetime1">
              <a:rPr lang="en-US" smtClean="0"/>
              <a:t>10/23/2024</a:t>
            </a:fld>
            <a:endParaRPr lang="en-US"/>
          </a:p>
        </p:txBody>
      </p:sp>
      <p:sp>
        <p:nvSpPr>
          <p:cNvPr id="6" name="Footer Placeholder 5"/>
          <p:cNvSpPr>
            <a:spLocks noGrp="1"/>
          </p:cNvSpPr>
          <p:nvPr>
            <p:ph type="ftr" sz="quarter" idx="11"/>
          </p:nvPr>
        </p:nvSpPr>
        <p:spPr>
          <a:xfrm>
            <a:off x="455086" y="6539235"/>
            <a:ext cx="4030721" cy="276999"/>
          </a:xfrm>
        </p:spPr>
        <p:txBody>
          <a:bodyPr/>
          <a:lstStyle/>
          <a:p>
            <a:r>
              <a:rPr lang="en-US"/>
              <a:t>ASTM Officers' Training Workshop</a:t>
            </a:r>
          </a:p>
        </p:txBody>
      </p:sp>
      <p:sp>
        <p:nvSpPr>
          <p:cNvPr id="7" name="Slide Number Placeholder 6"/>
          <p:cNvSpPr>
            <a:spLocks noGrp="1"/>
          </p:cNvSpPr>
          <p:nvPr>
            <p:ph type="sldNum" sz="quarter" idx="12"/>
          </p:nvPr>
        </p:nvSpPr>
        <p:spPr/>
        <p:txBody>
          <a:bodyPr/>
          <a:lstStyle/>
          <a:p>
            <a:fld id="{6D0F79CC-2565-4649-BD7D-2816504406DC}" type="slidenum">
              <a:rPr lang="en-US" smtClean="0"/>
              <a:t>‹#›</a:t>
            </a:fld>
            <a:endParaRPr lang="en-US"/>
          </a:p>
        </p:txBody>
      </p:sp>
    </p:spTree>
    <p:extLst>
      <p:ext uri="{BB962C8B-B14F-4D97-AF65-F5344CB8AC3E}">
        <p14:creationId xmlns:p14="http://schemas.microsoft.com/office/powerpoint/2010/main" val="214633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7" name="Title 1">
            <a:extLst>
              <a:ext uri="{FF2B5EF4-FFF2-40B4-BE49-F238E27FC236}">
                <a16:creationId xmlns:a16="http://schemas.microsoft.com/office/drawing/2014/main" id="{F4AD52B6-321F-2B40-A3D5-732BC1F36537}"/>
              </a:ext>
            </a:extLst>
          </p:cNvPr>
          <p:cNvSpPr>
            <a:spLocks noGrp="1"/>
          </p:cNvSpPr>
          <p:nvPr>
            <p:ph type="title" hasCustomPrompt="1"/>
          </p:nvPr>
        </p:nvSpPr>
        <p:spPr>
          <a:xfrm>
            <a:off x="461946" y="1644699"/>
            <a:ext cx="9923495" cy="359073"/>
          </a:xfrm>
          <a:prstGeom prst="rect">
            <a:avLst/>
          </a:prstGeom>
        </p:spPr>
        <p:txBody>
          <a:bodyPr lIns="0" tIns="0" rIns="0" bIns="0">
            <a:spAutoFit/>
          </a:bodyPr>
          <a:lstStyle>
            <a:lvl1pPr>
              <a:defRPr sz="2400" b="0" i="0">
                <a:solidFill>
                  <a:schemeClr val="accent2"/>
                </a:solidFill>
                <a:latin typeface="Arial" panose="020B0604020202020204" pitchFamily="34" charset="0"/>
              </a:defRPr>
            </a:lvl1pPr>
          </a:lstStyle>
          <a:p>
            <a:r>
              <a:rPr lang="en-US" dirty="0"/>
              <a:t>Click to Edit Title</a:t>
            </a:r>
            <a:endParaRPr lang="en-GB" dirty="0"/>
          </a:p>
        </p:txBody>
      </p:sp>
      <p:sp>
        <p:nvSpPr>
          <p:cNvPr id="2" name="Footer Placeholder 4">
            <a:extLst>
              <a:ext uri="{FF2B5EF4-FFF2-40B4-BE49-F238E27FC236}">
                <a16:creationId xmlns:a16="http://schemas.microsoft.com/office/drawing/2014/main" id="{F6A4D5F0-F8E5-2446-BAB5-F31F4C739B2F}"/>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Tree>
    <p:extLst>
      <p:ext uri="{BB962C8B-B14F-4D97-AF65-F5344CB8AC3E}">
        <p14:creationId xmlns:p14="http://schemas.microsoft.com/office/powerpoint/2010/main" val="34878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21F252-05D7-514F-F660-50E4355868F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AD3FAF27-8B82-4449-B01B-BEC948125F21}" type="slidenum">
              <a:rPr lang="en-GB" smtClean="0"/>
              <a:pPr/>
              <a:t>‹#›</a:t>
            </a:fld>
            <a:endParaRPr lang="en-GB" dirty="0"/>
          </a:p>
        </p:txBody>
      </p:sp>
      <p:sp>
        <p:nvSpPr>
          <p:cNvPr id="2" name="Footer Placeholder 4">
            <a:extLst>
              <a:ext uri="{FF2B5EF4-FFF2-40B4-BE49-F238E27FC236}">
                <a16:creationId xmlns:a16="http://schemas.microsoft.com/office/drawing/2014/main" id="{F6A4D5F0-F8E5-2446-BAB5-F31F4C739B2F}"/>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solidFill>
                  <a:schemeClr val="bg2"/>
                </a:solidFill>
                <a:latin typeface="Arial" panose="020B0604020202020204" pitchFamily="34" charset="0"/>
              </a:defRPr>
            </a:lvl1pPr>
          </a:lstStyle>
          <a:p>
            <a:r>
              <a:rPr lang="en-GB" sz="600"/>
              <a:t>ASTM Officers' Training Workshop</a:t>
            </a:r>
            <a:endParaRPr lang="en-GB" sz="600" dirty="0"/>
          </a:p>
        </p:txBody>
      </p:sp>
      <p:pic>
        <p:nvPicPr>
          <p:cNvPr id="4" name="Picture 3" descr="White text on a black background&#10;&#10;Description automatically generated">
            <a:extLst>
              <a:ext uri="{FF2B5EF4-FFF2-40B4-BE49-F238E27FC236}">
                <a16:creationId xmlns:a16="http://schemas.microsoft.com/office/drawing/2014/main" id="{24AC1B35-83E1-5C55-D8C3-85A794588F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151" y="208977"/>
            <a:ext cx="3603422" cy="870827"/>
          </a:xfrm>
          <a:prstGeom prst="rect">
            <a:avLst/>
          </a:prstGeom>
        </p:spPr>
      </p:pic>
      <p:cxnSp>
        <p:nvCxnSpPr>
          <p:cNvPr id="6" name="Straight Connector 5">
            <a:extLst>
              <a:ext uri="{FF2B5EF4-FFF2-40B4-BE49-F238E27FC236}">
                <a16:creationId xmlns:a16="http://schemas.microsoft.com/office/drawing/2014/main" id="{D19BD559-F99A-92C6-C23F-B7D5B040C65C}"/>
              </a:ext>
            </a:extLst>
          </p:cNvPr>
          <p:cNvCxnSpPr>
            <a:cxnSpLocks/>
          </p:cNvCxnSpPr>
          <p:nvPr userDrawn="1"/>
        </p:nvCxnSpPr>
        <p:spPr>
          <a:xfrm>
            <a:off x="461946" y="2159096"/>
            <a:ext cx="112636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BD7A8B3-3C85-A195-CD51-236EF8011B29}"/>
              </a:ext>
            </a:extLst>
          </p:cNvPr>
          <p:cNvSpPr>
            <a:spLocks noGrp="1"/>
          </p:cNvSpPr>
          <p:nvPr>
            <p:ph type="title" hasCustomPrompt="1"/>
          </p:nvPr>
        </p:nvSpPr>
        <p:spPr>
          <a:xfrm>
            <a:off x="461946" y="1553336"/>
            <a:ext cx="9923495" cy="366575"/>
          </a:xfrm>
          <a:prstGeom prst="rect">
            <a:avLst/>
          </a:prstGeom>
        </p:spPr>
        <p:txBody>
          <a:bodyPr lIns="0" tIns="0" rIns="0" bIns="0">
            <a:spAutoFit/>
          </a:bodyPr>
          <a:lstStyle>
            <a:lvl1pPr>
              <a:defRPr b="0" i="0">
                <a:solidFill>
                  <a:schemeClr val="bg1"/>
                </a:solidFill>
                <a:latin typeface="Arial" panose="020B0604020202020204" pitchFamily="34" charset="0"/>
              </a:defRPr>
            </a:lvl1pPr>
          </a:lstStyle>
          <a:p>
            <a:r>
              <a:rPr lang="en-US" dirty="0"/>
              <a:t>Click to Edit Title</a:t>
            </a:r>
            <a:endParaRPr lang="en-GB" dirty="0"/>
          </a:p>
        </p:txBody>
      </p:sp>
    </p:spTree>
    <p:extLst>
      <p:ext uri="{BB962C8B-B14F-4D97-AF65-F5344CB8AC3E}">
        <p14:creationId xmlns:p14="http://schemas.microsoft.com/office/powerpoint/2010/main" val="222083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Footer Placeholder 4">
            <a:extLst>
              <a:ext uri="{FF2B5EF4-FFF2-40B4-BE49-F238E27FC236}">
                <a16:creationId xmlns:a16="http://schemas.microsoft.com/office/drawing/2014/main" id="{78485681-FE7C-1B2C-3D60-96E58D0C15F8}"/>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Tree>
    <p:extLst>
      <p:ext uri="{BB962C8B-B14F-4D97-AF65-F5344CB8AC3E}">
        <p14:creationId xmlns:p14="http://schemas.microsoft.com/office/powerpoint/2010/main" val="26445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Content Placeholder 21"/>
          <p:cNvSpPr>
            <a:spLocks noGrp="1"/>
          </p:cNvSpPr>
          <p:nvPr>
            <p:ph sz="quarter" idx="15" hasCustomPrompt="1"/>
          </p:nvPr>
        </p:nvSpPr>
        <p:spPr>
          <a:xfrm>
            <a:off x="460400" y="2405882"/>
            <a:ext cx="5358384" cy="3717126"/>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6375620" y="2405882"/>
            <a:ext cx="5361299" cy="3717126"/>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5" name="Title 1">
            <a:extLst>
              <a:ext uri="{FF2B5EF4-FFF2-40B4-BE49-F238E27FC236}">
                <a16:creationId xmlns:a16="http://schemas.microsoft.com/office/drawing/2014/main" id="{9D009E9F-D23E-D648-B413-E116613B7711}"/>
              </a:ext>
            </a:extLst>
          </p:cNvPr>
          <p:cNvSpPr>
            <a:spLocks noGrp="1"/>
          </p:cNvSpPr>
          <p:nvPr>
            <p:ph type="title" hasCustomPrompt="1"/>
          </p:nvPr>
        </p:nvSpPr>
        <p:spPr>
          <a:xfrm>
            <a:off x="461946" y="1560345"/>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2" name="Footer Placeholder 4">
            <a:extLst>
              <a:ext uri="{FF2B5EF4-FFF2-40B4-BE49-F238E27FC236}">
                <a16:creationId xmlns:a16="http://schemas.microsoft.com/office/drawing/2014/main" id="{C98818E9-0CCE-1A91-8625-28D6BB7CB8F2}"/>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6" name="Straight Connector 5">
            <a:extLst>
              <a:ext uri="{FF2B5EF4-FFF2-40B4-BE49-F238E27FC236}">
                <a16:creationId xmlns:a16="http://schemas.microsoft.com/office/drawing/2014/main" id="{8287E515-8485-21DD-D44D-BB912B10031D}"/>
              </a:ext>
            </a:extLst>
          </p:cNvPr>
          <p:cNvCxnSpPr>
            <a:cxnSpLocks/>
          </p:cNvCxnSpPr>
          <p:nvPr userDrawn="1"/>
        </p:nvCxnSpPr>
        <p:spPr>
          <a:xfrm>
            <a:off x="461946" y="2159096"/>
            <a:ext cx="112749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9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4" y="2389650"/>
            <a:ext cx="3601782" cy="301934"/>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23" name="Content Placeholder 21"/>
          <p:cNvSpPr>
            <a:spLocks noGrp="1"/>
          </p:cNvSpPr>
          <p:nvPr>
            <p:ph sz="quarter" idx="15" hasCustomPrompt="1"/>
          </p:nvPr>
        </p:nvSpPr>
        <p:spPr>
          <a:xfrm>
            <a:off x="460400" y="2793112"/>
            <a:ext cx="3602736" cy="3376457"/>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8" name="Text Placeholder 8">
            <a:extLst>
              <a:ext uri="{FF2B5EF4-FFF2-40B4-BE49-F238E27FC236}">
                <a16:creationId xmlns:a16="http://schemas.microsoft.com/office/drawing/2014/main" id="{2ADA791F-B93E-6441-9A03-CB9204FEE6AC}"/>
              </a:ext>
            </a:extLst>
          </p:cNvPr>
          <p:cNvSpPr>
            <a:spLocks noGrp="1"/>
          </p:cNvSpPr>
          <p:nvPr>
            <p:ph type="body" sz="quarter" idx="16" hasCustomPrompt="1"/>
          </p:nvPr>
        </p:nvSpPr>
        <p:spPr>
          <a:xfrm>
            <a:off x="8123795" y="2389650"/>
            <a:ext cx="3601782" cy="301934"/>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9" name="Content Placeholder 21">
            <a:extLst>
              <a:ext uri="{FF2B5EF4-FFF2-40B4-BE49-F238E27FC236}">
                <a16:creationId xmlns:a16="http://schemas.microsoft.com/office/drawing/2014/main" id="{36E06CAD-AC10-434A-AF1A-770DC045102D}"/>
              </a:ext>
            </a:extLst>
          </p:cNvPr>
          <p:cNvSpPr>
            <a:spLocks noGrp="1"/>
          </p:cNvSpPr>
          <p:nvPr>
            <p:ph sz="quarter" idx="17" hasCustomPrompt="1"/>
          </p:nvPr>
        </p:nvSpPr>
        <p:spPr>
          <a:xfrm>
            <a:off x="8122841" y="2793113"/>
            <a:ext cx="3602736" cy="3376456"/>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0" name="Text Placeholder 8">
            <a:extLst>
              <a:ext uri="{FF2B5EF4-FFF2-40B4-BE49-F238E27FC236}">
                <a16:creationId xmlns:a16="http://schemas.microsoft.com/office/drawing/2014/main" id="{65C12610-D2CC-4B44-9C0B-EBC6C3BEFD7C}"/>
              </a:ext>
            </a:extLst>
          </p:cNvPr>
          <p:cNvSpPr>
            <a:spLocks noGrp="1"/>
          </p:cNvSpPr>
          <p:nvPr>
            <p:ph type="body" sz="quarter" idx="18" hasCustomPrompt="1"/>
          </p:nvPr>
        </p:nvSpPr>
        <p:spPr>
          <a:xfrm>
            <a:off x="4291144" y="2389650"/>
            <a:ext cx="3601782" cy="301934"/>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12" name="Content Placeholder 21">
            <a:extLst>
              <a:ext uri="{FF2B5EF4-FFF2-40B4-BE49-F238E27FC236}">
                <a16:creationId xmlns:a16="http://schemas.microsoft.com/office/drawing/2014/main" id="{5008DE03-A756-2641-A903-CC1644863924}"/>
              </a:ext>
            </a:extLst>
          </p:cNvPr>
          <p:cNvSpPr>
            <a:spLocks noGrp="1"/>
          </p:cNvSpPr>
          <p:nvPr>
            <p:ph sz="quarter" idx="19" hasCustomPrompt="1"/>
          </p:nvPr>
        </p:nvSpPr>
        <p:spPr>
          <a:xfrm>
            <a:off x="4290190" y="2793112"/>
            <a:ext cx="3602736" cy="3376457"/>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8" name="Title 1">
            <a:extLst>
              <a:ext uri="{FF2B5EF4-FFF2-40B4-BE49-F238E27FC236}">
                <a16:creationId xmlns:a16="http://schemas.microsoft.com/office/drawing/2014/main" id="{6AE662C8-4001-1245-8621-5C0B5F88BC8A}"/>
              </a:ext>
            </a:extLst>
          </p:cNvPr>
          <p:cNvSpPr>
            <a:spLocks noGrp="1"/>
          </p:cNvSpPr>
          <p:nvPr>
            <p:ph type="title" hasCustomPrompt="1"/>
          </p:nvPr>
        </p:nvSpPr>
        <p:spPr>
          <a:xfrm>
            <a:off x="461946" y="1544113"/>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2" name="Footer Placeholder 4">
            <a:extLst>
              <a:ext uri="{FF2B5EF4-FFF2-40B4-BE49-F238E27FC236}">
                <a16:creationId xmlns:a16="http://schemas.microsoft.com/office/drawing/2014/main" id="{FBAF264F-73A0-7393-BDE0-8640CACB1A21}"/>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3" name="Straight Connector 2">
            <a:extLst>
              <a:ext uri="{FF2B5EF4-FFF2-40B4-BE49-F238E27FC236}">
                <a16:creationId xmlns:a16="http://schemas.microsoft.com/office/drawing/2014/main" id="{00FA383E-5533-569B-50BD-1DF631D866CF}"/>
              </a:ext>
            </a:extLst>
          </p:cNvPr>
          <p:cNvCxnSpPr>
            <a:cxnSpLocks/>
          </p:cNvCxnSpPr>
          <p:nvPr userDrawn="1"/>
        </p:nvCxnSpPr>
        <p:spPr>
          <a:xfrm>
            <a:off x="461946" y="2159096"/>
            <a:ext cx="112636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38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461353" y="2387298"/>
            <a:ext cx="5371283" cy="301935"/>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23" name="Content Placeholder 21"/>
          <p:cNvSpPr>
            <a:spLocks noGrp="1"/>
          </p:cNvSpPr>
          <p:nvPr>
            <p:ph sz="quarter" idx="15" hasCustomPrompt="1"/>
          </p:nvPr>
        </p:nvSpPr>
        <p:spPr>
          <a:xfrm>
            <a:off x="460400" y="2790759"/>
            <a:ext cx="5361299" cy="3447996"/>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8" name="Content Placeholder 21"/>
          <p:cNvSpPr>
            <a:spLocks noGrp="1"/>
          </p:cNvSpPr>
          <p:nvPr>
            <p:ph sz="quarter" idx="16" hasCustomPrompt="1"/>
          </p:nvPr>
        </p:nvSpPr>
        <p:spPr>
          <a:xfrm>
            <a:off x="6375620" y="2790759"/>
            <a:ext cx="5361299" cy="3447996"/>
          </a:xfrm>
          <a:prstGeom prst="rect">
            <a:avLst/>
          </a:prstGeom>
        </p:spPr>
        <p:txBody>
          <a:bodyPr lIns="0" tIns="0" rIns="0" bIns="0">
            <a:normAutofit/>
          </a:bodyPr>
          <a:lstStyle>
            <a:lvl1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1pPr>
            <a:lvl2pPr marL="361942" indent="-180970">
              <a:lnSpc>
                <a:spcPct val="100000"/>
              </a:lnSpc>
              <a:spcBef>
                <a:spcPts val="0"/>
              </a:spcBef>
              <a:spcAft>
                <a:spcPts val="600"/>
              </a:spcAft>
              <a:buClr>
                <a:schemeClr val="tx2"/>
              </a:buClr>
              <a:defRPr sz="1400" b="0" i="0">
                <a:latin typeface="Arial" panose="020B0604020202020204" pitchFamily="34" charset="0"/>
              </a:defRPr>
            </a:lvl2pPr>
            <a:lvl3pPr marL="180970" indent="-180970">
              <a:lnSpc>
                <a:spcPct val="100000"/>
              </a:lnSpc>
              <a:spcBef>
                <a:spcPts val="0"/>
              </a:spcBef>
              <a:spcAft>
                <a:spcPts val="600"/>
              </a:spcAft>
              <a:defRPr sz="1600" b="0" i="0" baseline="0">
                <a:latin typeface="Arial" panose="020B0604020202020204" pitchFamily="34" charset="0"/>
              </a:defRPr>
            </a:lvl3pPr>
            <a:lvl4pPr marL="361942" indent="-180970">
              <a:lnSpc>
                <a:spcPct val="100000"/>
              </a:lnSpc>
              <a:spcBef>
                <a:spcPts val="0"/>
              </a:spcBef>
              <a:spcAft>
                <a:spcPts val="600"/>
              </a:spcAft>
              <a:buFont typeface="Symbol" panose="05050102010706020507" pitchFamily="18" charset="2"/>
              <a:buChar char="-"/>
              <a:defRPr sz="1400" b="0" i="0" baseline="0">
                <a:latin typeface="Arial" panose="020B0604020202020204" pitchFamily="34" charset="0"/>
              </a:defRPr>
            </a:lvl4pPr>
            <a:lvl5pPr marL="180970" indent="-180970">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5pPr>
            <a:lvl6pPr marL="361942"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6pPr>
            <a:lvl7pPr marL="179384" indent="-179384">
              <a:lnSpc>
                <a:spcPct val="100000"/>
              </a:lnSpc>
              <a:spcBef>
                <a:spcPts val="0"/>
              </a:spcBef>
              <a:spcAft>
                <a:spcPts val="600"/>
              </a:spcAft>
              <a:buFont typeface="Symbol" panose="05050102010706020507" pitchFamily="18" charset="2"/>
              <a:buChar char="-"/>
              <a:defRPr sz="1600" b="0" i="0">
                <a:latin typeface="Arial" panose="020B0604020202020204" pitchFamily="34" charset="0"/>
              </a:defRPr>
            </a:lvl7pPr>
            <a:lvl8pPr marL="360354" indent="-180970">
              <a:lnSpc>
                <a:spcPct val="100000"/>
              </a:lnSpc>
              <a:spcBef>
                <a:spcPts val="0"/>
              </a:spcBef>
              <a:spcAft>
                <a:spcPts val="600"/>
              </a:spcAft>
              <a:buFont typeface="Symbol" panose="05050102010706020507" pitchFamily="18" charset="2"/>
              <a:buChar char="-"/>
              <a:defRPr sz="1400" b="0" i="0">
                <a:latin typeface="Arial" panose="020B0604020202020204" pitchFamily="34" charset="0"/>
              </a:defRPr>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6365636" y="2387298"/>
            <a:ext cx="5371283" cy="301935"/>
          </a:xfrm>
          <a:prstGeom prst="rect">
            <a:avLst/>
          </a:prstGeom>
        </p:spPr>
        <p:txBody>
          <a:bodyPr lIns="0" tIns="0" rIns="0" bIns="0">
            <a:normAutofit/>
          </a:bodyPr>
          <a:lstStyle>
            <a:lvl1pPr marL="0" indent="0">
              <a:buNone/>
              <a:defRPr sz="1800" b="0" i="0">
                <a:solidFill>
                  <a:schemeClr val="accent2"/>
                </a:solidFill>
                <a:latin typeface="Arial" panose="020B0604020202020204" pitchFamily="34" charset="0"/>
              </a:defRPr>
            </a:lvl1pPr>
          </a:lstStyle>
          <a:p>
            <a:pPr lvl="0"/>
            <a:r>
              <a:rPr lang="en-US" dirty="0"/>
              <a:t>Click to edit subhead</a:t>
            </a:r>
          </a:p>
        </p:txBody>
      </p:sp>
      <p:sp>
        <p:nvSpPr>
          <p:cNvPr id="21" name="Title 1">
            <a:extLst>
              <a:ext uri="{FF2B5EF4-FFF2-40B4-BE49-F238E27FC236}">
                <a16:creationId xmlns:a16="http://schemas.microsoft.com/office/drawing/2014/main" id="{D60E9D0C-08BD-C549-9B16-FAF869A87E8B}"/>
              </a:ext>
            </a:extLst>
          </p:cNvPr>
          <p:cNvSpPr>
            <a:spLocks noGrp="1"/>
          </p:cNvSpPr>
          <p:nvPr>
            <p:ph type="title" hasCustomPrompt="1"/>
          </p:nvPr>
        </p:nvSpPr>
        <p:spPr>
          <a:xfrm>
            <a:off x="461946" y="1541761"/>
            <a:ext cx="9923495" cy="366575"/>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a16="http://schemas.microsoft.com/office/drawing/2014/main" id="{F597EE74-A788-A8A2-B8CD-D5F33D66F1D0}"/>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cxnSp>
        <p:nvCxnSpPr>
          <p:cNvPr id="4" name="Straight Connector 3">
            <a:extLst>
              <a:ext uri="{FF2B5EF4-FFF2-40B4-BE49-F238E27FC236}">
                <a16:creationId xmlns:a16="http://schemas.microsoft.com/office/drawing/2014/main" id="{A9211006-29E3-D8CC-8E0A-DBF4233EEEAF}"/>
              </a:ext>
            </a:extLst>
          </p:cNvPr>
          <p:cNvCxnSpPr>
            <a:cxnSpLocks/>
          </p:cNvCxnSpPr>
          <p:nvPr userDrawn="1"/>
        </p:nvCxnSpPr>
        <p:spPr>
          <a:xfrm>
            <a:off x="461946" y="2159096"/>
            <a:ext cx="112749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57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36000" y="6539235"/>
            <a:ext cx="600917" cy="92333"/>
          </a:xfrm>
          <a:prstGeom prst="rect">
            <a:avLst/>
          </a:prstGeom>
        </p:spPr>
        <p:txBody>
          <a:bodyPr vert="horz" lIns="0" tIns="0" rIns="0" bIns="0" rtlCol="0" anchor="ctr">
            <a:spAutoFit/>
          </a:bodyPr>
          <a:lstStyle>
            <a:lvl1pPr algn="r">
              <a:defRPr sz="600" b="0" i="0">
                <a:solidFill>
                  <a:schemeClr val="tx1"/>
                </a:solidFill>
                <a:latin typeface="Arial" panose="020B0604020202020204" pitchFamily="34" charset="0"/>
              </a:defRPr>
            </a:lvl1pPr>
          </a:lstStyle>
          <a:p>
            <a:fld id="{AD3FAF27-8B82-4449-B01B-BEC948125F21}" type="slidenum">
              <a:rPr lang="en-GB" smtClean="0"/>
              <a:pPr/>
              <a:t>‹#›</a:t>
            </a:fld>
            <a:endParaRPr lang="en-GB" dirty="0"/>
          </a:p>
        </p:txBody>
      </p:sp>
      <p:cxnSp>
        <p:nvCxnSpPr>
          <p:cNvPr id="9" name="Straight Connector 8"/>
          <p:cNvCxnSpPr>
            <a:cxnSpLocks/>
          </p:cNvCxnSpPr>
          <p:nvPr/>
        </p:nvCxnSpPr>
        <p:spPr>
          <a:xfrm>
            <a:off x="6096000" y="1047512"/>
            <a:ext cx="609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803D264-7955-4042-8712-0215E0B0CC20}"/>
              </a:ext>
            </a:extLst>
          </p:cNvPr>
          <p:cNvCxnSpPr>
            <a:cxnSpLocks/>
          </p:cNvCxnSpPr>
          <p:nvPr userDrawn="1"/>
        </p:nvCxnSpPr>
        <p:spPr>
          <a:xfrm>
            <a:off x="455086" y="6437043"/>
            <a:ext cx="1128091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Footer Placeholder 4">
            <a:extLst>
              <a:ext uri="{FF2B5EF4-FFF2-40B4-BE49-F238E27FC236}">
                <a16:creationId xmlns:a16="http://schemas.microsoft.com/office/drawing/2014/main" id="{905CBEA7-6D52-5A47-959A-934F9B2D104B}"/>
              </a:ext>
            </a:extLst>
          </p:cNvPr>
          <p:cNvSpPr>
            <a:spLocks noGrp="1"/>
          </p:cNvSpPr>
          <p:nvPr>
            <p:ph type="ftr" sz="quarter" idx="3"/>
          </p:nvPr>
        </p:nvSpPr>
        <p:spPr>
          <a:xfrm>
            <a:off x="455086" y="6539235"/>
            <a:ext cx="4030721" cy="92333"/>
          </a:xfrm>
          <a:prstGeom prst="rect">
            <a:avLst/>
          </a:prstGeom>
        </p:spPr>
        <p:txBody>
          <a:bodyPr wrap="square" lIns="0" tIns="0" rIns="0" bIns="0">
            <a:spAutoFit/>
          </a:bodyPr>
          <a:lstStyle>
            <a:lvl1pPr>
              <a:defRPr b="0" i="0">
                <a:latin typeface="Arial" panose="020B0604020202020204" pitchFamily="34" charset="0"/>
              </a:defRPr>
            </a:lvl1pPr>
          </a:lstStyle>
          <a:p>
            <a:r>
              <a:rPr lang="en-GB" sz="600"/>
              <a:t>ASTM Officers' Training Workshop</a:t>
            </a:r>
            <a:endParaRPr lang="en-GB" sz="600" dirty="0"/>
          </a:p>
        </p:txBody>
      </p:sp>
      <p:sp>
        <p:nvSpPr>
          <p:cNvPr id="48" name="Date Placeholder 2">
            <a:extLst>
              <a:ext uri="{FF2B5EF4-FFF2-40B4-BE49-F238E27FC236}">
                <a16:creationId xmlns:a16="http://schemas.microsoft.com/office/drawing/2014/main" id="{FE6756AF-2A89-5E4B-8311-0D962FBFD131}"/>
              </a:ext>
            </a:extLst>
          </p:cNvPr>
          <p:cNvSpPr txBox="1">
            <a:spLocks/>
          </p:cNvSpPr>
          <p:nvPr userDrawn="1"/>
        </p:nvSpPr>
        <p:spPr>
          <a:xfrm>
            <a:off x="4959354" y="6539235"/>
            <a:ext cx="600917" cy="9233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600" b="0" i="0" smtClean="0">
                <a:latin typeface="Arial" panose="020B0604020202020204" pitchFamily="34" charset="0"/>
              </a:rPr>
              <a:pPr/>
              <a:t>10/23/2024</a:t>
            </a:fld>
            <a:endParaRPr lang="en-GB" sz="600" b="0" i="0" dirty="0">
              <a:latin typeface="Arial" panose="020B0604020202020204" pitchFamily="34" charset="0"/>
            </a:endParaRPr>
          </a:p>
        </p:txBody>
      </p:sp>
      <p:pic>
        <p:nvPicPr>
          <p:cNvPr id="4" name="Picture 3" descr="Blue text on a black background&#10;&#10;Description automatically generated">
            <a:extLst>
              <a:ext uri="{FF2B5EF4-FFF2-40B4-BE49-F238E27FC236}">
                <a16:creationId xmlns:a16="http://schemas.microsoft.com/office/drawing/2014/main" id="{8C8323E4-0F52-B362-CF94-EBF5115D8146}"/>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368697" y="226432"/>
            <a:ext cx="3657600" cy="863600"/>
          </a:xfrm>
          <a:prstGeom prst="rect">
            <a:avLst/>
          </a:prstGeom>
        </p:spPr>
      </p:pic>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99" r:id="rId5"/>
    <p:sldLayoutId id="2147483690" r:id="rId6"/>
    <p:sldLayoutId id="2147483678" r:id="rId7"/>
    <p:sldLayoutId id="2147483674" r:id="rId8"/>
    <p:sldLayoutId id="2147483681" r:id="rId9"/>
    <p:sldLayoutId id="2147483675" r:id="rId10"/>
    <p:sldLayoutId id="2147483701" r:id="rId11"/>
    <p:sldLayoutId id="2147483698" r:id="rId12"/>
    <p:sldLayoutId id="2147483677" r:id="rId13"/>
    <p:sldLayoutId id="2147483697" r:id="rId14"/>
    <p:sldLayoutId id="2147483683" r:id="rId15"/>
    <p:sldLayoutId id="2147483691" r:id="rId16"/>
    <p:sldLayoutId id="2147483700" r:id="rId17"/>
    <p:sldLayoutId id="2147483685" r:id="rId18"/>
    <p:sldLayoutId id="2147483680" r:id="rId19"/>
    <p:sldLayoutId id="2147483686" r:id="rId20"/>
    <p:sldLayoutId id="2147483695" r:id="rId21"/>
    <p:sldLayoutId id="2147483704"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Lst>
  <p:hf hdr="0"/>
  <p:txStyles>
    <p:titleStyle>
      <a:lvl1pPr algn="l" defTabSz="914377" rtl="0" eaLnBrk="1" latinLnBrk="0" hangingPunct="1">
        <a:lnSpc>
          <a:spcPts val="28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userDrawn="1">
          <p15:clr>
            <a:srgbClr val="F26B43"/>
          </p15:clr>
        </p15:guide>
        <p15:guide id="2" pos="287" userDrawn="1">
          <p15:clr>
            <a:srgbClr val="F26B43"/>
          </p15:clr>
        </p15:guide>
        <p15:guide id="3" pos="7393"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member.astm.org/MyASTM/MemberAccess" TargetMode="External"/><Relationship Id="rId3" Type="http://schemas.openxmlformats.org/officeDocument/2006/relationships/hyperlink" Target="https://www.astm.org/media/pdf/regs_Regulations.pdf" TargetMode="External"/><Relationship Id="rId7" Type="http://schemas.openxmlformats.org/officeDocument/2006/relationships/hyperlink" Target="https://www.youtube.com/watch?v=ucgdDsGbmdE" TargetMode="External"/><Relationship Id="rId2" Type="http://schemas.openxmlformats.org/officeDocument/2006/relationships/hyperlink" Target="http://astm101.training.astm.org/" TargetMode="External"/><Relationship Id="rId1" Type="http://schemas.openxmlformats.org/officeDocument/2006/relationships/slideLayout" Target="../slideLayouts/slideLayout9.xml"/><Relationship Id="rId6" Type="http://schemas.openxmlformats.org/officeDocument/2006/relationships/hyperlink" Target="https://member.astm.org/meeting/" TargetMode="External"/><Relationship Id="rId5" Type="http://schemas.openxmlformats.org/officeDocument/2006/relationships/hyperlink" Target="https://www.astm.org/products-services/training-courses/member-training.html" TargetMode="External"/><Relationship Id="rId10" Type="http://schemas.openxmlformats.org/officeDocument/2006/relationships/hyperlink" Target="https://wise-intern.org/" TargetMode="External"/><Relationship Id="rId4" Type="http://schemas.openxmlformats.org/officeDocument/2006/relationships/hyperlink" Target="https://www.astm.org/products-services/tracker-services.html" TargetMode="External"/><Relationship Id="rId9" Type="http://schemas.openxmlformats.org/officeDocument/2006/relationships/hyperlink" Target="https://www.astm.org/get-involved/students-and-professors/for-students/memstudent25.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astm.org/"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ite text on a black background&#10;&#10;Description automatically generated">
            <a:extLst>
              <a:ext uri="{FF2B5EF4-FFF2-40B4-BE49-F238E27FC236}">
                <a16:creationId xmlns:a16="http://schemas.microsoft.com/office/drawing/2014/main" id="{A8A1E845-5C80-5593-CA94-19568F677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96" y="289216"/>
            <a:ext cx="4199177" cy="1014801"/>
          </a:xfrm>
          <a:prstGeom prst="rect">
            <a:avLst/>
          </a:prstGeom>
        </p:spPr>
      </p:pic>
      <p:sp>
        <p:nvSpPr>
          <p:cNvPr id="8" name="TextBox 7">
            <a:extLst>
              <a:ext uri="{FF2B5EF4-FFF2-40B4-BE49-F238E27FC236}">
                <a16:creationId xmlns:a16="http://schemas.microsoft.com/office/drawing/2014/main" id="{68F0E825-1B4A-8A6E-76B2-CB5718714E06}"/>
              </a:ext>
            </a:extLst>
          </p:cNvPr>
          <p:cNvSpPr txBox="1"/>
          <p:nvPr/>
        </p:nvSpPr>
        <p:spPr>
          <a:xfrm>
            <a:off x="2013636" y="2019804"/>
            <a:ext cx="9148735" cy="1969770"/>
          </a:xfrm>
          <a:prstGeom prst="rect">
            <a:avLst/>
          </a:prstGeom>
          <a:noFill/>
        </p:spPr>
        <p:txBody>
          <a:bodyPr wrap="square" lIns="0" tIns="0" rIns="0" bIns="0" rtlCol="0">
            <a:spAutoFit/>
          </a:bodyPr>
          <a:lstStyle/>
          <a:p>
            <a:pPr algn="r"/>
            <a:r>
              <a:rPr lang="en-US" sz="3600" dirty="0">
                <a:solidFill>
                  <a:schemeClr val="bg1"/>
                </a:solidFill>
                <a:latin typeface="Arial" panose="020B0604020202020204" pitchFamily="34" charset="0"/>
              </a:rPr>
              <a:t>ASTM International Student Chapters </a:t>
            </a:r>
          </a:p>
          <a:p>
            <a:pPr algn="r"/>
            <a:r>
              <a:rPr lang="en-US" sz="3600" dirty="0">
                <a:solidFill>
                  <a:schemeClr val="bg1"/>
                </a:solidFill>
                <a:latin typeface="Arial" panose="020B0604020202020204" pitchFamily="34" charset="0"/>
              </a:rPr>
              <a:t>Town Hall (Module #2)</a:t>
            </a:r>
          </a:p>
          <a:p>
            <a:pPr lvl="0" algn="r"/>
            <a:endParaRPr lang="en-US" sz="1200" dirty="0">
              <a:solidFill>
                <a:schemeClr val="bg1"/>
              </a:solidFill>
              <a:latin typeface="Arial" panose="020B0604020202020204" pitchFamily="34" charset="0"/>
            </a:endParaRPr>
          </a:p>
          <a:p>
            <a:pPr lvl="0" algn="r"/>
            <a:r>
              <a:rPr lang="en-US" sz="1400" dirty="0">
                <a:solidFill>
                  <a:schemeClr val="bg1"/>
                </a:solidFill>
                <a:latin typeface="Arial" panose="020B0604020202020204" pitchFamily="34" charset="0"/>
              </a:rPr>
              <a:t>October 30, 2024</a:t>
            </a:r>
            <a:br>
              <a:rPr lang="en-US" sz="1400" dirty="0">
                <a:solidFill>
                  <a:schemeClr val="bg1"/>
                </a:solidFill>
                <a:latin typeface="Arial" panose="020B0604020202020204" pitchFamily="34" charset="0"/>
              </a:rPr>
            </a:br>
            <a:endParaRPr lang="en-US" sz="1400" dirty="0">
              <a:solidFill>
                <a:schemeClr val="bg1"/>
              </a:solidFill>
              <a:latin typeface="Arial" panose="020B0604020202020204" pitchFamily="34" charset="0"/>
            </a:endParaRPr>
          </a:p>
          <a:p>
            <a:pPr algn="r"/>
            <a:r>
              <a:rPr lang="en-US" sz="1600" i="1" dirty="0">
                <a:solidFill>
                  <a:schemeClr val="bg1"/>
                </a:solidFill>
                <a:latin typeface="Arial" panose="020B0604020202020204" pitchFamily="34" charset="0"/>
              </a:rPr>
              <a:t>Helping Our World Work Better</a:t>
            </a:r>
          </a:p>
        </p:txBody>
      </p:sp>
    </p:spTree>
    <p:extLst>
      <p:ext uri="{BB962C8B-B14F-4D97-AF65-F5344CB8AC3E}">
        <p14:creationId xmlns:p14="http://schemas.microsoft.com/office/powerpoint/2010/main" val="325368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FA39C-BFE7-5DAC-3F75-78485C85BAEC}"/>
              </a:ext>
            </a:extLst>
          </p:cNvPr>
          <p:cNvSpPr>
            <a:spLocks noGrp="1"/>
          </p:cNvSpPr>
          <p:nvPr>
            <p:ph type="sldNum" sz="quarter" idx="12"/>
          </p:nvPr>
        </p:nvSpPr>
        <p:spPr/>
        <p:txBody>
          <a:bodyPr/>
          <a:lstStyle/>
          <a:p>
            <a:fld id="{AD3FAF27-8B82-4449-B01B-BEC948125F21}" type="slidenum">
              <a:rPr lang="en-GB" smtClean="0"/>
              <a:t>10</a:t>
            </a:fld>
            <a:endParaRPr lang="en-GB"/>
          </a:p>
        </p:txBody>
      </p:sp>
      <p:sp>
        <p:nvSpPr>
          <p:cNvPr id="6" name="Text Placeholder 5">
            <a:extLst>
              <a:ext uri="{FF2B5EF4-FFF2-40B4-BE49-F238E27FC236}">
                <a16:creationId xmlns:a16="http://schemas.microsoft.com/office/drawing/2014/main" id="{BAA1F382-5717-E761-B1A1-FA29E6FC998B}"/>
              </a:ext>
            </a:extLst>
          </p:cNvPr>
          <p:cNvSpPr>
            <a:spLocks noGrp="1"/>
          </p:cNvSpPr>
          <p:nvPr>
            <p:ph type="body" sz="quarter" idx="13"/>
          </p:nvPr>
        </p:nvSpPr>
        <p:spPr/>
        <p:txBody>
          <a:bodyPr/>
          <a:lstStyle/>
          <a:p>
            <a:r>
              <a:rPr lang="en-US" b="1" dirty="0">
                <a:solidFill>
                  <a:schemeClr val="tx1"/>
                </a:solidFill>
              </a:rPr>
              <a:t>New and Existing Members</a:t>
            </a:r>
          </a:p>
        </p:txBody>
      </p:sp>
      <p:sp>
        <p:nvSpPr>
          <p:cNvPr id="3" name="Content Placeholder 2">
            <a:extLst>
              <a:ext uri="{FF2B5EF4-FFF2-40B4-BE49-F238E27FC236}">
                <a16:creationId xmlns:a16="http://schemas.microsoft.com/office/drawing/2014/main" id="{04064F2B-C1DC-F599-7029-619F14B8C819}"/>
              </a:ext>
            </a:extLst>
          </p:cNvPr>
          <p:cNvSpPr>
            <a:spLocks noGrp="1"/>
          </p:cNvSpPr>
          <p:nvPr>
            <p:ph sz="quarter" idx="15"/>
          </p:nvPr>
        </p:nvSpPr>
        <p:spPr/>
        <p:txBody>
          <a:bodyPr>
            <a:normAutofit/>
          </a:bodyPr>
          <a:lstStyle/>
          <a:p>
            <a:pPr lvl="3">
              <a:lnSpc>
                <a:spcPct val="90000"/>
              </a:lnSpc>
            </a:pPr>
            <a:endParaRPr lang="en-US" dirty="0">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lvl="2">
              <a:lnSpc>
                <a:spcPct val="90000"/>
              </a:lnSpc>
            </a:pPr>
            <a:r>
              <a:rPr lang="en-US" sz="1600" dirty="0">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Introduction to ASTM Standards</a:t>
            </a:r>
            <a:endParaRPr lang="en-US" sz="1600" dirty="0">
              <a:solidFill>
                <a:schemeClr val="accent6">
                  <a:lumMod val="75000"/>
                </a:schemeClr>
              </a:solidFill>
              <a:latin typeface="Arial" panose="020B0604020202020204" pitchFamily="34" charset="0"/>
              <a:cs typeface="Arial" panose="020B0604020202020204" pitchFamily="34" charset="0"/>
            </a:endParaRPr>
          </a:p>
          <a:p>
            <a:pPr lvl="3">
              <a:lnSpc>
                <a:spcPct val="90000"/>
              </a:lnSpc>
            </a:pPr>
            <a:endParaRPr lang="en-US" dirty="0">
              <a:solidFill>
                <a:schemeClr val="accent6">
                  <a:lumMod val="75000"/>
                </a:schemeClr>
              </a:solidFill>
              <a:latin typeface="Arial" panose="020B0604020202020204" pitchFamily="34" charset="0"/>
              <a:cs typeface="Arial" panose="020B0604020202020204" pitchFamily="34" charset="0"/>
            </a:endParaRPr>
          </a:p>
          <a:p>
            <a:pPr lvl="2">
              <a:lnSpc>
                <a:spcPct val="90000"/>
              </a:lnSpc>
            </a:pPr>
            <a:r>
              <a:rPr lang="en-US" sz="1600" dirty="0">
                <a:solidFill>
                  <a:schemeClr val="accent6">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ASTM Regulations/standard development process</a:t>
            </a:r>
            <a:endParaRPr lang="en-US" sz="1600" dirty="0">
              <a:solidFill>
                <a:schemeClr val="accent6">
                  <a:lumMod val="75000"/>
                </a:schemeClr>
              </a:solidFill>
              <a:latin typeface="Arial" panose="020B0604020202020204" pitchFamily="34" charset="0"/>
              <a:cs typeface="Arial" panose="020B0604020202020204" pitchFamily="34" charset="0"/>
            </a:endParaRPr>
          </a:p>
          <a:p>
            <a:pPr lvl="3">
              <a:lnSpc>
                <a:spcPct val="90000"/>
              </a:lnSpc>
            </a:pPr>
            <a:endParaRPr lang="en-US" dirty="0">
              <a:solidFill>
                <a:schemeClr val="accent6">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lvl="2">
              <a:lnSpc>
                <a:spcPct val="90000"/>
              </a:lnSpc>
            </a:pPr>
            <a:r>
              <a:rPr lang="en-US" sz="1600" dirty="0">
                <a:solidFill>
                  <a:schemeClr val="accent6">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Tracking Service </a:t>
            </a:r>
            <a:endParaRPr lang="en-US" sz="1600" dirty="0">
              <a:solidFill>
                <a:schemeClr val="accent6">
                  <a:lumMod val="75000"/>
                </a:schemeClr>
              </a:solidFill>
              <a:latin typeface="Arial" panose="020B0604020202020204" pitchFamily="34" charset="0"/>
              <a:cs typeface="Arial" panose="020B0604020202020204" pitchFamily="34" charset="0"/>
            </a:endParaRPr>
          </a:p>
          <a:p>
            <a:pPr lvl="3">
              <a:lnSpc>
                <a:spcPct val="90000"/>
              </a:lnSpc>
            </a:pPr>
            <a:endParaRPr lang="en-US" dirty="0">
              <a:solidFill>
                <a:schemeClr val="accent6">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lvl="2">
              <a:lnSpc>
                <a:spcPct val="90000"/>
              </a:lnSpc>
            </a:pPr>
            <a:r>
              <a:rPr lang="en-US" sz="1600" dirty="0">
                <a:solidFill>
                  <a:schemeClr val="accent6">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Classroom for Members</a:t>
            </a:r>
            <a:endParaRPr lang="en-US" sz="1600" dirty="0">
              <a:solidFill>
                <a:schemeClr val="accent6">
                  <a:lumMod val="75000"/>
                </a:schemeClr>
              </a:solidFill>
              <a:latin typeface="Arial" panose="020B0604020202020204" pitchFamily="34" charset="0"/>
              <a:cs typeface="Arial" panose="020B0604020202020204" pitchFamily="34" charset="0"/>
            </a:endParaRPr>
          </a:p>
          <a:p>
            <a:pPr lvl="3">
              <a:lnSpc>
                <a:spcPct val="90000"/>
              </a:lnSpc>
            </a:pPr>
            <a:endParaRPr lang="en-US" dirty="0">
              <a:solidFill>
                <a:schemeClr val="accent6">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lvl="2">
              <a:lnSpc>
                <a:spcPct val="90000"/>
              </a:lnSpc>
            </a:pPr>
            <a:r>
              <a:rPr lang="en-US" sz="1600" dirty="0">
                <a:solidFill>
                  <a:schemeClr val="accent6">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Meetings, Symposia and Workshops</a:t>
            </a:r>
            <a:endParaRPr lang="en-US" sz="1600" dirty="0">
              <a:solidFill>
                <a:schemeClr val="accent6">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lvl="3">
              <a:lnSpc>
                <a:spcPct val="90000"/>
              </a:lnSpc>
            </a:pPr>
            <a:r>
              <a:rPr lang="en-US" dirty="0">
                <a:solidFill>
                  <a:schemeClr val="accent6">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How Our Meetings Work</a:t>
            </a:r>
            <a:endParaRPr lang="en-US" dirty="0">
              <a:solidFill>
                <a:schemeClr val="accent6">
                  <a:lumMod val="75000"/>
                </a:schemeClr>
              </a:solidFill>
              <a:latin typeface="Arial" panose="020B0604020202020204" pitchFamily="34" charset="0"/>
              <a:cs typeface="Arial" panose="020B0604020202020204" pitchFamily="34" charset="0"/>
            </a:endParaRPr>
          </a:p>
          <a:p>
            <a:endParaRPr lang="en-US" dirty="0"/>
          </a:p>
          <a:p>
            <a:endParaRPr lang="en-US" dirty="0"/>
          </a:p>
        </p:txBody>
      </p:sp>
      <p:sp>
        <p:nvSpPr>
          <p:cNvPr id="7" name="Content Placeholder 6">
            <a:extLst>
              <a:ext uri="{FF2B5EF4-FFF2-40B4-BE49-F238E27FC236}">
                <a16:creationId xmlns:a16="http://schemas.microsoft.com/office/drawing/2014/main" id="{FB0D3FC0-CB47-F52A-6878-DBF31F4A5B3E}"/>
              </a:ext>
            </a:extLst>
          </p:cNvPr>
          <p:cNvSpPr>
            <a:spLocks noGrp="1"/>
          </p:cNvSpPr>
          <p:nvPr>
            <p:ph sz="quarter" idx="16"/>
          </p:nvPr>
        </p:nvSpPr>
        <p:spPr/>
        <p:txBody>
          <a:bodyPr/>
          <a:lstStyle/>
          <a:p>
            <a:pPr lvl="1"/>
            <a:endParaRPr lang="en-US" dirty="0"/>
          </a:p>
          <a:p>
            <a:r>
              <a:rPr lang="en-US" dirty="0">
                <a:hlinkClick r:id="rId8"/>
              </a:rPr>
              <a:t>Student membership</a:t>
            </a:r>
            <a:endParaRPr lang="en-US" dirty="0"/>
          </a:p>
          <a:p>
            <a:pPr lvl="1"/>
            <a:endParaRPr lang="en-US" dirty="0"/>
          </a:p>
          <a:p>
            <a:r>
              <a:rPr lang="en-US" dirty="0"/>
              <a:t>Academic Awards (scholarships, grants, etc.)</a:t>
            </a:r>
          </a:p>
          <a:p>
            <a:pPr lvl="1"/>
            <a:endParaRPr lang="en-US" dirty="0"/>
          </a:p>
          <a:p>
            <a:r>
              <a:rPr lang="en-US" dirty="0">
                <a:hlinkClick r:id="rId9"/>
              </a:rPr>
              <a:t>Chapters Awards</a:t>
            </a:r>
            <a:endParaRPr lang="en-US" dirty="0"/>
          </a:p>
          <a:p>
            <a:pPr lvl="1"/>
            <a:endParaRPr lang="en-US" dirty="0"/>
          </a:p>
          <a:p>
            <a:r>
              <a:rPr lang="en-US" dirty="0">
                <a:solidFill>
                  <a:srgbClr val="0095D6"/>
                </a:solidFill>
                <a:hlinkClick r:id="rId10">
                  <a:extLst>
                    <a:ext uri="{A12FA001-AC4F-418D-AE19-62706E023703}">
                      <ahyp:hlinkClr xmlns:ahyp="http://schemas.microsoft.com/office/drawing/2018/hyperlinkcolor" val="tx"/>
                    </a:ext>
                  </a:extLst>
                </a:hlinkClick>
              </a:rPr>
              <a:t>WISE </a:t>
            </a:r>
            <a:r>
              <a:rPr lang="en-US" dirty="0">
                <a:solidFill>
                  <a:schemeClr val="accent6">
                    <a:lumMod val="75000"/>
                  </a:schemeClr>
                </a:solidFill>
                <a:hlinkClick r:id="rId10">
                  <a:extLst>
                    <a:ext uri="{A12FA001-AC4F-418D-AE19-62706E023703}">
                      <ahyp:hlinkClr xmlns:ahyp="http://schemas.microsoft.com/office/drawing/2018/hyperlinkcolor" val="tx"/>
                    </a:ext>
                  </a:extLst>
                </a:hlinkClick>
              </a:rPr>
              <a:t>Internship Program</a:t>
            </a:r>
            <a:endParaRPr lang="en-US" dirty="0">
              <a:solidFill>
                <a:schemeClr val="accent6">
                  <a:lumMod val="75000"/>
                </a:schemeClr>
              </a:solidFill>
            </a:endParaRPr>
          </a:p>
          <a:p>
            <a:endParaRPr lang="en-US" dirty="0"/>
          </a:p>
        </p:txBody>
      </p:sp>
      <p:sp>
        <p:nvSpPr>
          <p:cNvPr id="8" name="Text Placeholder 7">
            <a:extLst>
              <a:ext uri="{FF2B5EF4-FFF2-40B4-BE49-F238E27FC236}">
                <a16:creationId xmlns:a16="http://schemas.microsoft.com/office/drawing/2014/main" id="{932A3D90-04E2-6587-F779-672CFC5FA702}"/>
              </a:ext>
            </a:extLst>
          </p:cNvPr>
          <p:cNvSpPr>
            <a:spLocks noGrp="1"/>
          </p:cNvSpPr>
          <p:nvPr>
            <p:ph type="body" sz="quarter" idx="17"/>
          </p:nvPr>
        </p:nvSpPr>
        <p:spPr/>
        <p:txBody>
          <a:bodyPr/>
          <a:lstStyle/>
          <a:p>
            <a:r>
              <a:rPr lang="en-US" b="1" dirty="0">
                <a:solidFill>
                  <a:schemeClr val="tx1"/>
                </a:solidFill>
              </a:rPr>
              <a:t>Student Members</a:t>
            </a:r>
          </a:p>
        </p:txBody>
      </p:sp>
      <p:sp>
        <p:nvSpPr>
          <p:cNvPr id="4" name="Title 3">
            <a:extLst>
              <a:ext uri="{FF2B5EF4-FFF2-40B4-BE49-F238E27FC236}">
                <a16:creationId xmlns:a16="http://schemas.microsoft.com/office/drawing/2014/main" id="{9BB57017-4FC6-F07F-00FF-4FCA8F4AC836}"/>
              </a:ext>
            </a:extLst>
          </p:cNvPr>
          <p:cNvSpPr>
            <a:spLocks noGrp="1"/>
          </p:cNvSpPr>
          <p:nvPr>
            <p:ph type="title"/>
          </p:nvPr>
        </p:nvSpPr>
        <p:spPr/>
        <p:txBody>
          <a:bodyPr/>
          <a:lstStyle/>
          <a:p>
            <a:r>
              <a:rPr lang="en-US" dirty="0"/>
              <a:t>Additional Resources and Opportunities  </a:t>
            </a:r>
          </a:p>
        </p:txBody>
      </p:sp>
      <p:sp>
        <p:nvSpPr>
          <p:cNvPr id="5" name="Footer Placeholder 4">
            <a:extLst>
              <a:ext uri="{FF2B5EF4-FFF2-40B4-BE49-F238E27FC236}">
                <a16:creationId xmlns:a16="http://schemas.microsoft.com/office/drawing/2014/main" id="{02D69033-1474-3C68-B63B-60F63A8D8CCC}"/>
              </a:ext>
            </a:extLst>
          </p:cNvPr>
          <p:cNvSpPr>
            <a:spLocks noGrp="1"/>
          </p:cNvSpPr>
          <p:nvPr>
            <p:ph type="ftr" sz="quarter" idx="3"/>
          </p:nvPr>
        </p:nvSpPr>
        <p:spPr/>
        <p:txBody>
          <a:bodyPr/>
          <a:lstStyle/>
          <a:p>
            <a:r>
              <a:rPr lang="en-GB" sz="600"/>
              <a:t>ASTM Officers' Training Workshop</a:t>
            </a:r>
            <a:endParaRPr lang="en-GB" sz="600" dirty="0"/>
          </a:p>
        </p:txBody>
      </p:sp>
    </p:spTree>
    <p:extLst>
      <p:ext uri="{BB962C8B-B14F-4D97-AF65-F5344CB8AC3E}">
        <p14:creationId xmlns:p14="http://schemas.microsoft.com/office/powerpoint/2010/main" val="214702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ctrTitle" idx="4294967295"/>
          </p:nvPr>
        </p:nvSpPr>
        <p:spPr>
          <a:xfrm>
            <a:off x="3236912" y="3429000"/>
            <a:ext cx="5718175" cy="1371600"/>
          </a:xfrm>
        </p:spPr>
        <p:txBody>
          <a:bodyPr>
            <a:normAutofit/>
          </a:bodyPr>
          <a:lstStyle/>
          <a:p>
            <a:pPr algn="ctr" eaLnBrk="1" hangingPunct="1"/>
            <a:r>
              <a:rPr lang="en-US" altLang="en-US" sz="4300" b="1" dirty="0">
                <a:solidFill>
                  <a:schemeClr val="bg1"/>
                </a:solidFill>
                <a:latin typeface="Arial" charset="0"/>
                <a:cs typeface="Arial" charset="0"/>
              </a:rPr>
              <a:t>QUESTIONS?</a:t>
            </a:r>
          </a:p>
        </p:txBody>
      </p:sp>
      <p:cxnSp>
        <p:nvCxnSpPr>
          <p:cNvPr id="4" name="Straight Connector 3"/>
          <p:cNvCxnSpPr/>
          <p:nvPr/>
        </p:nvCxnSpPr>
        <p:spPr>
          <a:xfrm>
            <a:off x="1866002"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14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400" b="1" dirty="0">
                <a:latin typeface="Arial" panose="020B0604020202020204" pitchFamily="34" charset="0"/>
                <a:cs typeface="Arial" panose="020B0604020202020204" pitchFamily="34" charset="0"/>
              </a:rPr>
              <a:t>Thank you for your attention!</a:t>
            </a:r>
          </a:p>
        </p:txBody>
      </p:sp>
      <p:sp>
        <p:nvSpPr>
          <p:cNvPr id="4" name="Text Placeholder 3">
            <a:extLst>
              <a:ext uri="{FF2B5EF4-FFF2-40B4-BE49-F238E27FC236}">
                <a16:creationId xmlns:a16="http://schemas.microsoft.com/office/drawing/2014/main" id="{266FF069-DBB9-E336-C91F-54C34106459F}"/>
              </a:ext>
            </a:extLst>
          </p:cNvPr>
          <p:cNvSpPr>
            <a:spLocks noGrp="1"/>
          </p:cNvSpPr>
          <p:nvPr>
            <p:ph type="body" sz="quarter" idx="11"/>
          </p:nvPr>
        </p:nvSpPr>
        <p:spPr/>
        <p:txBody>
          <a:bodyPr/>
          <a:lstStyle/>
          <a:p>
            <a:r>
              <a:rPr lang="en-US" dirty="0">
                <a:hlinkClick r:id="rId2"/>
              </a:rPr>
              <a:t>www.astm.org</a:t>
            </a:r>
            <a:r>
              <a:rPr lang="en-US" dirty="0"/>
              <a:t> </a:t>
            </a:r>
          </a:p>
        </p:txBody>
      </p:sp>
    </p:spTree>
    <p:extLst>
      <p:ext uri="{BB962C8B-B14F-4D97-AF65-F5344CB8AC3E}">
        <p14:creationId xmlns:p14="http://schemas.microsoft.com/office/powerpoint/2010/main" val="185122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sz="quarter" idx="15"/>
          </p:nvPr>
        </p:nvSpPr>
        <p:spPr/>
        <p:txBody>
          <a:bodyPr vert="horz" lIns="92075" tIns="46038" rIns="92075" bIns="46038" rtlCol="0">
            <a:normAutofit/>
          </a:bodyPr>
          <a:lstStyle/>
          <a:p>
            <a:pPr>
              <a:buFont typeface="Wingdings" panose="05000000000000000000" pitchFamily="2" charset="2"/>
              <a:buChar char="Ø"/>
            </a:pPr>
            <a:r>
              <a:rPr lang="en-US" sz="2400" dirty="0">
                <a:latin typeface="+mn-lt"/>
              </a:rPr>
              <a:t>Understand ASTM and standards development as a business</a:t>
            </a:r>
          </a:p>
          <a:p>
            <a:pPr>
              <a:buFont typeface="Wingdings" panose="05000000000000000000" pitchFamily="2" charset="2"/>
              <a:buChar char="Ø"/>
            </a:pPr>
            <a:endParaRPr lang="en-US" sz="2400" dirty="0">
              <a:latin typeface="+mn-lt"/>
            </a:endParaRPr>
          </a:p>
          <a:p>
            <a:pPr>
              <a:buFont typeface="Wingdings" panose="05000000000000000000" pitchFamily="2" charset="2"/>
              <a:buChar char="Ø"/>
            </a:pPr>
            <a:r>
              <a:rPr lang="en-US" sz="2400" dirty="0">
                <a:latin typeface="+mn-lt"/>
              </a:rPr>
              <a:t>Learn about current strategic objectives and challenges </a:t>
            </a:r>
          </a:p>
          <a:p>
            <a:pPr>
              <a:buFont typeface="Wingdings" panose="05000000000000000000" pitchFamily="2" charset="2"/>
              <a:buChar char="Ø"/>
            </a:pPr>
            <a:endParaRPr lang="en-US" sz="2400" dirty="0">
              <a:latin typeface="+mn-lt"/>
            </a:endParaRPr>
          </a:p>
          <a:p>
            <a:pPr>
              <a:buFont typeface="Wingdings" panose="05000000000000000000" pitchFamily="2" charset="2"/>
              <a:buChar char="Ø"/>
            </a:pPr>
            <a:r>
              <a:rPr lang="en-US" sz="2400" dirty="0">
                <a:latin typeface="+mn-lt"/>
              </a:rPr>
              <a:t>Learn how new activities are started within ASTM</a:t>
            </a:r>
          </a:p>
          <a:p>
            <a:pPr>
              <a:buFont typeface="Wingdings" panose="05000000000000000000" pitchFamily="2" charset="2"/>
              <a:buChar char="Ø"/>
            </a:pPr>
            <a:endParaRPr lang="en-US" sz="2400" dirty="0">
              <a:latin typeface="+mn-lt"/>
            </a:endParaRPr>
          </a:p>
          <a:p>
            <a:pPr>
              <a:buFont typeface="Wingdings" panose="05000000000000000000" pitchFamily="2" charset="2"/>
              <a:buChar char="Ø"/>
            </a:pPr>
            <a:r>
              <a:rPr lang="en-US" sz="2400" dirty="0">
                <a:latin typeface="+mn-lt"/>
              </a:rPr>
              <a:t>Explore the member development pipeline and resources available </a:t>
            </a:r>
          </a:p>
          <a:p>
            <a:endParaRPr lang="en-US" dirty="0">
              <a:latin typeface="+mn-lt"/>
            </a:endParaRPr>
          </a:p>
        </p:txBody>
      </p:sp>
      <p:sp>
        <p:nvSpPr>
          <p:cNvPr id="25602" name="Rectangle 2"/>
          <p:cNvSpPr>
            <a:spLocks noGrp="1" noChangeArrowheads="1"/>
          </p:cNvSpPr>
          <p:nvPr>
            <p:ph type="title"/>
          </p:nvPr>
        </p:nvSpPr>
        <p:spPr/>
        <p:txBody>
          <a:bodyPr vert="horz" lIns="92075" tIns="46038" rIns="92075" bIns="46038" rtlCol="0" anchor="b">
            <a:noAutofit/>
          </a:bodyPr>
          <a:lstStyle/>
          <a:p>
            <a:pPr eaLnBrk="1" hangingPunct="1"/>
            <a:r>
              <a:rPr lang="en-US" dirty="0">
                <a:latin typeface="+mj-lt"/>
              </a:rPr>
              <a:t>Objectives</a:t>
            </a:r>
          </a:p>
        </p:txBody>
      </p:sp>
      <p:sp>
        <p:nvSpPr>
          <p:cNvPr id="3" name="Footer Placeholder 2">
            <a:extLst>
              <a:ext uri="{FF2B5EF4-FFF2-40B4-BE49-F238E27FC236}">
                <a16:creationId xmlns:a16="http://schemas.microsoft.com/office/drawing/2014/main" id="{3747478F-EC5E-2EE4-6503-2004E75EBA78}"/>
              </a:ext>
            </a:extLst>
          </p:cNvPr>
          <p:cNvSpPr>
            <a:spLocks noGrp="1"/>
          </p:cNvSpPr>
          <p:nvPr>
            <p:ph type="ftr" sz="quarter" idx="3"/>
          </p:nvPr>
        </p:nvSpPr>
        <p:spPr/>
        <p:txBody>
          <a:bodyPr/>
          <a:lstStyle/>
          <a:p>
            <a:r>
              <a:rPr lang="en-GB" sz="600"/>
              <a:t>ASTM Officers' Training Workshop</a:t>
            </a:r>
            <a:endParaRPr lang="en-GB" sz="600" dirty="0"/>
          </a:p>
        </p:txBody>
      </p:sp>
      <p:sp>
        <p:nvSpPr>
          <p:cNvPr id="4" name="Slide Number Placeholder 3">
            <a:extLst>
              <a:ext uri="{FF2B5EF4-FFF2-40B4-BE49-F238E27FC236}">
                <a16:creationId xmlns:a16="http://schemas.microsoft.com/office/drawing/2014/main" id="{3F3F99C8-D406-D29E-F1DD-6CA05C38B6E4}"/>
              </a:ext>
            </a:extLst>
          </p:cNvPr>
          <p:cNvSpPr>
            <a:spLocks noGrp="1"/>
          </p:cNvSpPr>
          <p:nvPr>
            <p:ph type="sldNum" sz="quarter" idx="12"/>
          </p:nvPr>
        </p:nvSpPr>
        <p:spPr/>
        <p:txBody>
          <a:bodyPr/>
          <a:lstStyle/>
          <a:p>
            <a:fld id="{AD3FAF27-8B82-4449-B01B-BEC948125F21}" type="slidenum">
              <a:rPr lang="en-GB" smtClean="0"/>
              <a:t>2</a:t>
            </a:fld>
            <a:endParaRPr lang="en-GB"/>
          </a:p>
        </p:txBody>
      </p:sp>
    </p:spTree>
    <p:extLst>
      <p:ext uri="{BB962C8B-B14F-4D97-AF65-F5344CB8AC3E}">
        <p14:creationId xmlns:p14="http://schemas.microsoft.com/office/powerpoint/2010/main" val="207254715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1B26-9317-C660-3A4B-B66C9E8F40A8}"/>
              </a:ext>
            </a:extLst>
          </p:cNvPr>
          <p:cNvSpPr>
            <a:spLocks noGrp="1"/>
          </p:cNvSpPr>
          <p:nvPr>
            <p:ph type="sldNum" sz="quarter" idx="12"/>
          </p:nvPr>
        </p:nvSpPr>
        <p:spPr/>
        <p:txBody>
          <a:bodyPr/>
          <a:lstStyle/>
          <a:p>
            <a:fld id="{AD3FAF27-8B82-4449-B01B-BEC948125F21}" type="slidenum">
              <a:rPr lang="en-GB" smtClean="0"/>
              <a:t>3</a:t>
            </a:fld>
            <a:endParaRPr lang="en-GB"/>
          </a:p>
        </p:txBody>
      </p:sp>
      <p:sp>
        <p:nvSpPr>
          <p:cNvPr id="3" name="Content Placeholder 2">
            <a:extLst>
              <a:ext uri="{FF2B5EF4-FFF2-40B4-BE49-F238E27FC236}">
                <a16:creationId xmlns:a16="http://schemas.microsoft.com/office/drawing/2014/main" id="{06D4406F-54BB-00C5-15DC-352A000B7C3C}"/>
              </a:ext>
            </a:extLst>
          </p:cNvPr>
          <p:cNvSpPr>
            <a:spLocks noGrp="1"/>
          </p:cNvSpPr>
          <p:nvPr>
            <p:ph sz="quarter" idx="15"/>
          </p:nvPr>
        </p:nvSpPr>
        <p:spPr>
          <a:xfrm>
            <a:off x="455083" y="2415856"/>
            <a:ext cx="5401707" cy="3706648"/>
          </a:xfrm>
        </p:spPr>
        <p:txBody>
          <a:bodyPr>
            <a:normAutofit/>
          </a:bodyPr>
          <a:lstStyle/>
          <a:p>
            <a:r>
              <a:rPr lang="en-US" sz="2000" dirty="0"/>
              <a:t>International Standards Developing Organization (SDO)</a:t>
            </a:r>
          </a:p>
          <a:p>
            <a:r>
              <a:rPr lang="en-US" sz="2000" dirty="0"/>
              <a:t>Founded in </a:t>
            </a:r>
            <a:r>
              <a:rPr lang="en-US" sz="2000" b="1" dirty="0"/>
              <a:t>1898</a:t>
            </a:r>
          </a:p>
          <a:p>
            <a:r>
              <a:rPr lang="en-US" sz="2000" dirty="0"/>
              <a:t>Non-governmental, not-for-profit organization</a:t>
            </a:r>
          </a:p>
          <a:p>
            <a:pPr lvl="1"/>
            <a:r>
              <a:rPr lang="en-US" sz="1800" dirty="0"/>
              <a:t>Operations funded by sale of published standards along with other publications and services</a:t>
            </a:r>
          </a:p>
          <a:p>
            <a:r>
              <a:rPr lang="en-US" sz="2000" b="1" dirty="0"/>
              <a:t>+12,900 </a:t>
            </a:r>
            <a:r>
              <a:rPr lang="en-US" sz="2000" dirty="0"/>
              <a:t>International Standards</a:t>
            </a:r>
          </a:p>
          <a:p>
            <a:r>
              <a:rPr lang="en-US" sz="2000" b="1" dirty="0"/>
              <a:t>+30,000 </a:t>
            </a:r>
            <a:r>
              <a:rPr lang="en-US" sz="2000" dirty="0"/>
              <a:t>Members</a:t>
            </a:r>
          </a:p>
          <a:p>
            <a:r>
              <a:rPr lang="en-US" sz="2000" b="1" dirty="0"/>
              <a:t>+140 </a:t>
            </a:r>
            <a:r>
              <a:rPr lang="en-US" sz="2000" dirty="0"/>
              <a:t>Technical Committees</a:t>
            </a:r>
          </a:p>
          <a:p>
            <a:r>
              <a:rPr lang="en-US" sz="2000" b="1" dirty="0"/>
              <a:t>90</a:t>
            </a:r>
            <a:r>
              <a:rPr lang="en-US" sz="2000" dirty="0"/>
              <a:t> Industry Sectors</a:t>
            </a:r>
          </a:p>
          <a:p>
            <a:endParaRPr lang="en-US" sz="2000" dirty="0"/>
          </a:p>
        </p:txBody>
      </p:sp>
      <p:sp>
        <p:nvSpPr>
          <p:cNvPr id="4" name="Title 3">
            <a:extLst>
              <a:ext uri="{FF2B5EF4-FFF2-40B4-BE49-F238E27FC236}">
                <a16:creationId xmlns:a16="http://schemas.microsoft.com/office/drawing/2014/main" id="{ABD25323-B957-24BF-D617-FD9CBDDD071E}"/>
              </a:ext>
            </a:extLst>
          </p:cNvPr>
          <p:cNvSpPr>
            <a:spLocks noGrp="1"/>
          </p:cNvSpPr>
          <p:nvPr>
            <p:ph type="title"/>
          </p:nvPr>
        </p:nvSpPr>
        <p:spPr/>
        <p:txBody>
          <a:bodyPr/>
          <a:lstStyle/>
          <a:p>
            <a:r>
              <a:rPr lang="en-US" dirty="0"/>
              <a:t>ASTM Background</a:t>
            </a:r>
          </a:p>
        </p:txBody>
      </p:sp>
      <p:sp>
        <p:nvSpPr>
          <p:cNvPr id="5" name="Footer Placeholder 4">
            <a:extLst>
              <a:ext uri="{FF2B5EF4-FFF2-40B4-BE49-F238E27FC236}">
                <a16:creationId xmlns:a16="http://schemas.microsoft.com/office/drawing/2014/main" id="{4347198A-3D0A-11FB-A17A-A84395387BE0}"/>
              </a:ext>
            </a:extLst>
          </p:cNvPr>
          <p:cNvSpPr>
            <a:spLocks noGrp="1"/>
          </p:cNvSpPr>
          <p:nvPr>
            <p:ph type="ftr" sz="quarter" idx="3"/>
          </p:nvPr>
        </p:nvSpPr>
        <p:spPr/>
        <p:txBody>
          <a:bodyPr/>
          <a:lstStyle/>
          <a:p>
            <a:r>
              <a:rPr lang="en-GB" sz="600"/>
              <a:t>ASTM Officers' Training Workshop</a:t>
            </a:r>
            <a:endParaRPr lang="en-GB" sz="600" dirty="0"/>
          </a:p>
        </p:txBody>
      </p:sp>
      <p:pic>
        <p:nvPicPr>
          <p:cNvPr id="6" name="Picture 5" descr="Portal_Laptop.tif">
            <a:extLst>
              <a:ext uri="{FF2B5EF4-FFF2-40B4-BE49-F238E27FC236}">
                <a16:creationId xmlns:a16="http://schemas.microsoft.com/office/drawing/2014/main" id="{992DA5BE-8702-288F-F904-3B537124D4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
          <a:stretch/>
        </p:blipFill>
        <p:spPr>
          <a:xfrm>
            <a:off x="5047086" y="1494067"/>
            <a:ext cx="6111490" cy="4711534"/>
          </a:xfrm>
          <a:prstGeom prst="rect">
            <a:avLst/>
          </a:prstGeom>
        </p:spPr>
      </p:pic>
      <p:pic>
        <p:nvPicPr>
          <p:cNvPr id="7" name="Picture 3">
            <a:extLst>
              <a:ext uri="{FF2B5EF4-FFF2-40B4-BE49-F238E27FC236}">
                <a16:creationId xmlns:a16="http://schemas.microsoft.com/office/drawing/2014/main" id="{D57B02F2-FAFA-A46C-1DA7-2F8291260BF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84250" y="1985976"/>
            <a:ext cx="4769224" cy="334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31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90A2D-9063-DD07-40A6-E4705EED4898}"/>
              </a:ext>
            </a:extLst>
          </p:cNvPr>
          <p:cNvSpPr>
            <a:spLocks noGrp="1"/>
          </p:cNvSpPr>
          <p:nvPr>
            <p:ph type="sldNum" sz="quarter" idx="12"/>
          </p:nvPr>
        </p:nvSpPr>
        <p:spPr/>
        <p:txBody>
          <a:bodyPr/>
          <a:lstStyle/>
          <a:p>
            <a:fld id="{AD3FAF27-8B82-4449-B01B-BEC948125F21}" type="slidenum">
              <a:rPr lang="en-GB" smtClean="0"/>
              <a:t>4</a:t>
            </a:fld>
            <a:endParaRPr lang="en-GB"/>
          </a:p>
        </p:txBody>
      </p:sp>
      <p:sp>
        <p:nvSpPr>
          <p:cNvPr id="4" name="Title 3">
            <a:extLst>
              <a:ext uri="{FF2B5EF4-FFF2-40B4-BE49-F238E27FC236}">
                <a16:creationId xmlns:a16="http://schemas.microsoft.com/office/drawing/2014/main" id="{E2933AF4-DE74-D61E-18EE-4BD093C2621F}"/>
              </a:ext>
            </a:extLst>
          </p:cNvPr>
          <p:cNvSpPr>
            <a:spLocks noGrp="1"/>
          </p:cNvSpPr>
          <p:nvPr>
            <p:ph type="title"/>
          </p:nvPr>
        </p:nvSpPr>
        <p:spPr/>
        <p:txBody>
          <a:bodyPr/>
          <a:lstStyle/>
          <a:p>
            <a:r>
              <a:rPr lang="en-US" dirty="0"/>
              <a:t>2024 Strategic Objectives</a:t>
            </a:r>
          </a:p>
        </p:txBody>
      </p:sp>
      <p:sp>
        <p:nvSpPr>
          <p:cNvPr id="5" name="Footer Placeholder 4">
            <a:extLst>
              <a:ext uri="{FF2B5EF4-FFF2-40B4-BE49-F238E27FC236}">
                <a16:creationId xmlns:a16="http://schemas.microsoft.com/office/drawing/2014/main" id="{DEA8F584-371B-8187-813B-C29E640EE7C4}"/>
              </a:ext>
            </a:extLst>
          </p:cNvPr>
          <p:cNvSpPr>
            <a:spLocks noGrp="1"/>
          </p:cNvSpPr>
          <p:nvPr>
            <p:ph type="ftr" sz="quarter" idx="3"/>
          </p:nvPr>
        </p:nvSpPr>
        <p:spPr/>
        <p:txBody>
          <a:bodyPr/>
          <a:lstStyle/>
          <a:p>
            <a:r>
              <a:rPr lang="en-GB" sz="600"/>
              <a:t>ASTM Officers' Training Workshop</a:t>
            </a:r>
            <a:endParaRPr lang="en-GB" sz="600" dirty="0"/>
          </a:p>
        </p:txBody>
      </p:sp>
      <p:pic>
        <p:nvPicPr>
          <p:cNvPr id="7" name="Picture 6">
            <a:extLst>
              <a:ext uri="{FF2B5EF4-FFF2-40B4-BE49-F238E27FC236}">
                <a16:creationId xmlns:a16="http://schemas.microsoft.com/office/drawing/2014/main" id="{7E2A76D2-AB8D-D710-1F2A-92EC9AD854E1}"/>
              </a:ext>
            </a:extLst>
          </p:cNvPr>
          <p:cNvPicPr>
            <a:picLocks noChangeAspect="1"/>
          </p:cNvPicPr>
          <p:nvPr/>
        </p:nvPicPr>
        <p:blipFill>
          <a:blip r:embed="rId2"/>
          <a:srcRect t="8024" r="6110"/>
          <a:stretch/>
        </p:blipFill>
        <p:spPr>
          <a:xfrm>
            <a:off x="421662" y="2372047"/>
            <a:ext cx="11348676" cy="3732033"/>
          </a:xfrm>
          <a:prstGeom prst="rect">
            <a:avLst/>
          </a:prstGeom>
        </p:spPr>
      </p:pic>
    </p:spTree>
    <p:extLst>
      <p:ext uri="{BB962C8B-B14F-4D97-AF65-F5344CB8AC3E}">
        <p14:creationId xmlns:p14="http://schemas.microsoft.com/office/powerpoint/2010/main" val="359748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4998DA-EC8E-F2D5-1E87-B9E89EAB0E5B}"/>
              </a:ext>
            </a:extLst>
          </p:cNvPr>
          <p:cNvSpPr>
            <a:spLocks noGrp="1"/>
          </p:cNvSpPr>
          <p:nvPr>
            <p:ph type="sldNum" sz="quarter" idx="12"/>
          </p:nvPr>
        </p:nvSpPr>
        <p:spPr/>
        <p:txBody>
          <a:bodyPr/>
          <a:lstStyle/>
          <a:p>
            <a:fld id="{AD3FAF27-8B82-4449-B01B-BEC948125F21}" type="slidenum">
              <a:rPr lang="en-GB" smtClean="0"/>
              <a:t>5</a:t>
            </a:fld>
            <a:endParaRPr lang="en-GB"/>
          </a:p>
        </p:txBody>
      </p:sp>
      <p:sp>
        <p:nvSpPr>
          <p:cNvPr id="4" name="Title 3">
            <a:extLst>
              <a:ext uri="{FF2B5EF4-FFF2-40B4-BE49-F238E27FC236}">
                <a16:creationId xmlns:a16="http://schemas.microsoft.com/office/drawing/2014/main" id="{08D1F92D-BF6F-6510-A1B6-1EA8DC073D79}"/>
              </a:ext>
            </a:extLst>
          </p:cNvPr>
          <p:cNvSpPr>
            <a:spLocks noGrp="1"/>
          </p:cNvSpPr>
          <p:nvPr>
            <p:ph type="title"/>
          </p:nvPr>
        </p:nvSpPr>
        <p:spPr/>
        <p:txBody>
          <a:bodyPr/>
          <a:lstStyle/>
          <a:p>
            <a:r>
              <a:rPr lang="en-US" dirty="0"/>
              <a:t>Challenges – Incorporation by Reference (IBR)</a:t>
            </a:r>
          </a:p>
        </p:txBody>
      </p:sp>
      <p:sp>
        <p:nvSpPr>
          <p:cNvPr id="5" name="Footer Placeholder 4">
            <a:extLst>
              <a:ext uri="{FF2B5EF4-FFF2-40B4-BE49-F238E27FC236}">
                <a16:creationId xmlns:a16="http://schemas.microsoft.com/office/drawing/2014/main" id="{0CAECB26-A3A1-926B-E953-3794E9BCBA2C}"/>
              </a:ext>
            </a:extLst>
          </p:cNvPr>
          <p:cNvSpPr>
            <a:spLocks noGrp="1"/>
          </p:cNvSpPr>
          <p:nvPr>
            <p:ph type="ftr" sz="quarter" idx="3"/>
          </p:nvPr>
        </p:nvSpPr>
        <p:spPr/>
        <p:txBody>
          <a:bodyPr/>
          <a:lstStyle/>
          <a:p>
            <a:r>
              <a:rPr lang="en-GB" sz="600"/>
              <a:t>ASTM Officers' Training Workshop</a:t>
            </a:r>
            <a:endParaRPr lang="en-GB" sz="600" dirty="0"/>
          </a:p>
        </p:txBody>
      </p:sp>
      <p:pic>
        <p:nvPicPr>
          <p:cNvPr id="1026" name="Picture 2" descr="Premium Vector | Simple capitol building in a black and white vector line  art drawing on white background">
            <a:extLst>
              <a:ext uri="{FF2B5EF4-FFF2-40B4-BE49-F238E27FC236}">
                <a16:creationId xmlns:a16="http://schemas.microsoft.com/office/drawing/2014/main" id="{263C930D-91BA-E461-6F88-79485E1BF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95989" y="2211349"/>
            <a:ext cx="4189451" cy="418945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932681A5-8A84-32C6-6BD8-A8287E06C9E3}"/>
              </a:ext>
            </a:extLst>
          </p:cNvPr>
          <p:cNvSpPr>
            <a:spLocks noGrp="1"/>
          </p:cNvSpPr>
          <p:nvPr>
            <p:ph sz="quarter" idx="15"/>
          </p:nvPr>
        </p:nvSpPr>
        <p:spPr>
          <a:xfrm>
            <a:off x="455082" y="2415856"/>
            <a:ext cx="5540929" cy="3706648"/>
          </a:xfrm>
        </p:spPr>
        <p:txBody>
          <a:bodyPr>
            <a:normAutofit fontScale="92500"/>
          </a:bodyPr>
          <a:lstStyle/>
          <a:p>
            <a:r>
              <a:rPr lang="en-US" sz="1700" dirty="0"/>
              <a:t>What is IBR?</a:t>
            </a:r>
          </a:p>
          <a:p>
            <a:pPr lvl="1"/>
            <a:r>
              <a:rPr lang="en-US" b="1" dirty="0"/>
              <a:t>Regulation that incorporates standards by reference</a:t>
            </a:r>
            <a:r>
              <a:rPr lang="en-US" dirty="0"/>
              <a:t>: An agency may adopt a voluntary standard, as written, by incorporating the standard in a regulation by listing or referencing the standard by title. This eliminates the cost to the agency required to develop their own standard and provides access to a host of non-government technical experts during the development process.</a:t>
            </a:r>
          </a:p>
          <a:p>
            <a:pPr lvl="1"/>
            <a:r>
              <a:rPr lang="en-US" b="1" dirty="0"/>
              <a:t>Regulation based on existing standards</a:t>
            </a:r>
            <a:r>
              <a:rPr lang="en-US" dirty="0"/>
              <a:t>: An agency reviews an existing standard and makes changes to match its goal or need.</a:t>
            </a:r>
          </a:p>
          <a:p>
            <a:pPr lvl="1"/>
            <a:r>
              <a:rPr lang="en-US" b="1" dirty="0"/>
              <a:t>Agency conducts rulemaking process to solicit public opinion: </a:t>
            </a:r>
            <a:r>
              <a:rPr lang="en-US" dirty="0"/>
              <a:t>Public notification and comment period to gather stakeholder feedback. Any final decisions are published in the Federal Register.</a:t>
            </a:r>
          </a:p>
          <a:p>
            <a:pPr lvl="1"/>
            <a:endParaRPr lang="en-US" dirty="0"/>
          </a:p>
          <a:p>
            <a:pPr marL="180972" lvl="1" indent="0">
              <a:buNone/>
            </a:pPr>
            <a:r>
              <a:rPr lang="en-US" b="1" dirty="0">
                <a:solidFill>
                  <a:srgbClr val="FF0000"/>
                </a:solidFill>
              </a:rPr>
              <a:t>Challenge:</a:t>
            </a:r>
            <a:r>
              <a:rPr lang="en-US" dirty="0">
                <a:solidFill>
                  <a:srgbClr val="FF0000"/>
                </a:solidFill>
              </a:rPr>
              <a:t> if the law (and everything referenced therein) is deemed to be free, potential loss of revenue by making all standards IBR free as well. Solution @ present = Reading Room</a:t>
            </a:r>
          </a:p>
        </p:txBody>
      </p:sp>
    </p:spTree>
    <p:extLst>
      <p:ext uri="{BB962C8B-B14F-4D97-AF65-F5344CB8AC3E}">
        <p14:creationId xmlns:p14="http://schemas.microsoft.com/office/powerpoint/2010/main" val="92042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BB21F15-5B37-6076-3015-F96A55BEB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19" r="3572"/>
          <a:stretch/>
        </p:blipFill>
        <p:spPr bwMode="auto">
          <a:xfrm flipH="1">
            <a:off x="5814349" y="2415856"/>
            <a:ext cx="5922568" cy="37066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3E83FC86-A027-6086-13F8-D2EFA45ED15A}"/>
              </a:ext>
            </a:extLst>
          </p:cNvPr>
          <p:cNvSpPr>
            <a:spLocks noGrp="1"/>
          </p:cNvSpPr>
          <p:nvPr>
            <p:ph type="sldNum" sz="quarter" idx="12"/>
          </p:nvPr>
        </p:nvSpPr>
        <p:spPr/>
        <p:txBody>
          <a:bodyPr/>
          <a:lstStyle/>
          <a:p>
            <a:fld id="{AD3FAF27-8B82-4449-B01B-BEC948125F21}" type="slidenum">
              <a:rPr lang="en-GB" smtClean="0"/>
              <a:t>6</a:t>
            </a:fld>
            <a:endParaRPr lang="en-GB"/>
          </a:p>
        </p:txBody>
      </p:sp>
      <p:sp>
        <p:nvSpPr>
          <p:cNvPr id="3" name="Content Placeholder 2">
            <a:extLst>
              <a:ext uri="{FF2B5EF4-FFF2-40B4-BE49-F238E27FC236}">
                <a16:creationId xmlns:a16="http://schemas.microsoft.com/office/drawing/2014/main" id="{8BFA3D1F-ED44-A194-6063-5108EBE4EC31}"/>
              </a:ext>
            </a:extLst>
          </p:cNvPr>
          <p:cNvSpPr>
            <a:spLocks noGrp="1"/>
          </p:cNvSpPr>
          <p:nvPr>
            <p:ph sz="quarter" idx="15"/>
          </p:nvPr>
        </p:nvSpPr>
        <p:spPr>
          <a:xfrm>
            <a:off x="455083" y="2415856"/>
            <a:ext cx="5169862" cy="3706648"/>
          </a:xfrm>
        </p:spPr>
        <p:txBody>
          <a:bodyPr>
            <a:normAutofit fontScale="85000" lnSpcReduction="20000"/>
          </a:bodyPr>
          <a:lstStyle/>
          <a:p>
            <a:r>
              <a:rPr lang="en-US" sz="1900" dirty="0"/>
              <a:t>Tracking committees that are exploring AI or similar technologies in their standards</a:t>
            </a:r>
          </a:p>
          <a:p>
            <a:r>
              <a:rPr lang="en-US" sz="1900" dirty="0"/>
              <a:t>AI Reading Standards</a:t>
            </a:r>
          </a:p>
          <a:p>
            <a:pPr lvl="1"/>
            <a:r>
              <a:rPr lang="en-US" sz="1600" dirty="0"/>
              <a:t>Interpretation of standards extremely important</a:t>
            </a:r>
          </a:p>
          <a:p>
            <a:pPr lvl="1"/>
            <a:r>
              <a:rPr lang="en-US" sz="1600" dirty="0"/>
              <a:t>AI tool may get info wrong or may “hallucinate” </a:t>
            </a:r>
          </a:p>
          <a:p>
            <a:r>
              <a:rPr lang="en-US" sz="1900" dirty="0"/>
              <a:t>AI Writing Standards</a:t>
            </a:r>
          </a:p>
          <a:p>
            <a:pPr lvl="1"/>
            <a:r>
              <a:rPr lang="en-US" sz="1600" dirty="0"/>
              <a:t>Current intellectual property rights do not include content developed using AI</a:t>
            </a:r>
          </a:p>
          <a:p>
            <a:r>
              <a:rPr lang="en-US" sz="1900" dirty="0"/>
              <a:t>AI as a Participating Member</a:t>
            </a:r>
          </a:p>
          <a:p>
            <a:pPr lvl="1"/>
            <a:r>
              <a:rPr lang="en-US" sz="1600" dirty="0"/>
              <a:t>Similar issues: wrong info and IP rights/control</a:t>
            </a:r>
          </a:p>
          <a:p>
            <a:pPr marL="0" indent="0">
              <a:buNone/>
            </a:pPr>
            <a:endParaRPr lang="en-US" sz="1400" dirty="0">
              <a:solidFill>
                <a:srgbClr val="FF0000"/>
              </a:solidFill>
              <a:latin typeface="+mn-lt"/>
            </a:endParaRPr>
          </a:p>
          <a:p>
            <a:pPr marL="0" indent="0">
              <a:buNone/>
            </a:pPr>
            <a:r>
              <a:rPr lang="en-US" sz="1400" b="1" dirty="0">
                <a:solidFill>
                  <a:srgbClr val="FF0000"/>
                </a:solidFill>
                <a:latin typeface="+mn-lt"/>
              </a:rPr>
              <a:t>Current ASTM </a:t>
            </a:r>
            <a:r>
              <a:rPr lang="en-US" sz="1400" b="1" i="0" dirty="0">
                <a:solidFill>
                  <a:srgbClr val="FF0000"/>
                </a:solidFill>
                <a:effectLst/>
                <a:latin typeface="+mn-lt"/>
              </a:rPr>
              <a:t>Artificial Intelligence (AI) Policy</a:t>
            </a:r>
            <a:r>
              <a:rPr lang="en-US" sz="1400" b="0" i="0" dirty="0">
                <a:solidFill>
                  <a:srgbClr val="FF0000"/>
                </a:solidFill>
                <a:effectLst/>
                <a:latin typeface="+mn-lt"/>
              </a:rPr>
              <a:t>: </a:t>
            </a:r>
            <a:r>
              <a:rPr lang="en-US" sz="1400" b="0" i="1" dirty="0">
                <a:solidFill>
                  <a:srgbClr val="FF0000"/>
                </a:solidFill>
                <a:effectLst/>
                <a:latin typeface="+mn-lt"/>
              </a:rPr>
              <a:t>ASTM International prohibits the entry of ASTM standards and related intellectual property ("ASTM IP") into any form of AI tools, such as ChatGPT. Creating derivatives of ASTM IP using AI is also prohibited without express written permission from ASTM's President. In the case of such use, ASTM will suspend a licensee's access to ASTM IP, and further legal action will be considered.</a:t>
            </a:r>
            <a:endParaRPr lang="en-US" sz="1400" i="1" dirty="0">
              <a:solidFill>
                <a:srgbClr val="FF0000"/>
              </a:solidFill>
              <a:latin typeface="+mn-lt"/>
            </a:endParaRPr>
          </a:p>
          <a:p>
            <a:pPr marL="0" indent="0">
              <a:buNone/>
            </a:pPr>
            <a:endParaRPr lang="en-US" sz="1400" dirty="0"/>
          </a:p>
        </p:txBody>
      </p:sp>
      <p:sp>
        <p:nvSpPr>
          <p:cNvPr id="4" name="Title 3">
            <a:extLst>
              <a:ext uri="{FF2B5EF4-FFF2-40B4-BE49-F238E27FC236}">
                <a16:creationId xmlns:a16="http://schemas.microsoft.com/office/drawing/2014/main" id="{60965C06-F300-9556-B98D-3AB0183252F3}"/>
              </a:ext>
            </a:extLst>
          </p:cNvPr>
          <p:cNvSpPr>
            <a:spLocks noGrp="1"/>
          </p:cNvSpPr>
          <p:nvPr>
            <p:ph type="title"/>
          </p:nvPr>
        </p:nvSpPr>
        <p:spPr/>
        <p:txBody>
          <a:bodyPr/>
          <a:lstStyle/>
          <a:p>
            <a:r>
              <a:rPr lang="en-US" dirty="0"/>
              <a:t>Challenges – Artificial Intelligence </a:t>
            </a:r>
          </a:p>
        </p:txBody>
      </p:sp>
      <p:sp>
        <p:nvSpPr>
          <p:cNvPr id="5" name="Footer Placeholder 4">
            <a:extLst>
              <a:ext uri="{FF2B5EF4-FFF2-40B4-BE49-F238E27FC236}">
                <a16:creationId xmlns:a16="http://schemas.microsoft.com/office/drawing/2014/main" id="{63468CF5-A514-D005-AFE2-6BA55FA51552}"/>
              </a:ext>
            </a:extLst>
          </p:cNvPr>
          <p:cNvSpPr>
            <a:spLocks noGrp="1"/>
          </p:cNvSpPr>
          <p:nvPr>
            <p:ph type="ftr" sz="quarter" idx="3"/>
          </p:nvPr>
        </p:nvSpPr>
        <p:spPr/>
        <p:txBody>
          <a:bodyPr/>
          <a:lstStyle/>
          <a:p>
            <a:r>
              <a:rPr lang="en-GB" sz="600"/>
              <a:t>ASTM Officers' Training Workshop</a:t>
            </a:r>
            <a:endParaRPr lang="en-GB" sz="600" dirty="0"/>
          </a:p>
        </p:txBody>
      </p:sp>
    </p:spTree>
    <p:extLst>
      <p:ext uri="{BB962C8B-B14F-4D97-AF65-F5344CB8AC3E}">
        <p14:creationId xmlns:p14="http://schemas.microsoft.com/office/powerpoint/2010/main" val="263588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491BE-B167-6BAE-E3CE-7E96E1BE3668}"/>
              </a:ext>
            </a:extLst>
          </p:cNvPr>
          <p:cNvSpPr>
            <a:spLocks noGrp="1"/>
          </p:cNvSpPr>
          <p:nvPr>
            <p:ph type="sldNum" sz="quarter" idx="12"/>
          </p:nvPr>
        </p:nvSpPr>
        <p:spPr/>
        <p:txBody>
          <a:bodyPr/>
          <a:lstStyle/>
          <a:p>
            <a:fld id="{AD3FAF27-8B82-4449-B01B-BEC948125F21}" type="slidenum">
              <a:rPr lang="en-GB" smtClean="0"/>
              <a:t>7</a:t>
            </a:fld>
            <a:endParaRPr lang="en-GB"/>
          </a:p>
        </p:txBody>
      </p:sp>
      <p:sp>
        <p:nvSpPr>
          <p:cNvPr id="3" name="Content Placeholder 2">
            <a:extLst>
              <a:ext uri="{FF2B5EF4-FFF2-40B4-BE49-F238E27FC236}">
                <a16:creationId xmlns:a16="http://schemas.microsoft.com/office/drawing/2014/main" id="{7EE7E35F-D354-B809-7EFC-FCCFBB88463D}"/>
              </a:ext>
            </a:extLst>
          </p:cNvPr>
          <p:cNvSpPr>
            <a:spLocks noGrp="1"/>
          </p:cNvSpPr>
          <p:nvPr>
            <p:ph sz="quarter" idx="15"/>
          </p:nvPr>
        </p:nvSpPr>
        <p:spPr/>
        <p:txBody>
          <a:bodyPr>
            <a:normAutofit/>
          </a:bodyPr>
          <a:lstStyle/>
          <a:p>
            <a:r>
              <a:rPr lang="en-US" sz="1800" dirty="0"/>
              <a:t>New and emerging areas are intimated like the general standards development process</a:t>
            </a:r>
          </a:p>
          <a:p>
            <a:r>
              <a:rPr lang="en-US" sz="1800" dirty="0"/>
              <a:t>Stakeholder Driven – comes to ASTM from external sources</a:t>
            </a:r>
          </a:p>
          <a:p>
            <a:r>
              <a:rPr lang="en-US" sz="1800" dirty="0"/>
              <a:t>3 Stage Process</a:t>
            </a:r>
          </a:p>
          <a:p>
            <a:pPr lvl="1"/>
            <a:r>
              <a:rPr lang="en-US" sz="1600" b="1" dirty="0"/>
              <a:t>Exploratory</a:t>
            </a:r>
            <a:r>
              <a:rPr lang="en-US" sz="1600" dirty="0"/>
              <a:t>: Post initial request, due diligence, market research</a:t>
            </a:r>
          </a:p>
          <a:p>
            <a:pPr lvl="1"/>
            <a:r>
              <a:rPr lang="en-US" sz="1600" b="1" dirty="0"/>
              <a:t>Planning</a:t>
            </a:r>
            <a:r>
              <a:rPr lang="en-US" sz="1600" dirty="0"/>
              <a:t>: Live meeting of key stakeholders, education, formal agreement to proceed</a:t>
            </a:r>
          </a:p>
          <a:p>
            <a:pPr lvl="1"/>
            <a:r>
              <a:rPr lang="en-US" sz="1600" b="1" dirty="0"/>
              <a:t>Organizational</a:t>
            </a:r>
            <a:r>
              <a:rPr lang="en-US" sz="1600" dirty="0"/>
              <a:t>: Live meeting of all interested stakeholders, agreement on title, scope, structure, formal agreement to organize within ASTM International </a:t>
            </a:r>
          </a:p>
          <a:p>
            <a:pPr marL="180972" lvl="1" indent="0">
              <a:buNone/>
            </a:pPr>
            <a:endParaRPr lang="en-US" dirty="0"/>
          </a:p>
          <a:p>
            <a:pPr marL="180972" lvl="1" indent="0">
              <a:buNone/>
            </a:pPr>
            <a:r>
              <a:rPr lang="en-US" dirty="0"/>
              <a:t>NOTE: with all proposed new activity, ASTM will always attempt to map the subject matter area(s) to existing ASTM activity prior to contemplating a stand-alone activity. This exercise is part of the Exploratory stage and is to prevent overlapping activity while also taking advantage of existing resources and experience.</a:t>
            </a:r>
          </a:p>
          <a:p>
            <a:pPr marL="180972" lvl="1" indent="0">
              <a:buNone/>
            </a:pPr>
            <a:r>
              <a:rPr lang="en-US" dirty="0"/>
              <a:t>The entire process may take anywhere from 6 to 12+ months depending on the complexity, sophistication of existing activity (if any exists), and urgency of need.</a:t>
            </a:r>
          </a:p>
        </p:txBody>
      </p:sp>
      <p:sp>
        <p:nvSpPr>
          <p:cNvPr id="4" name="Title 3">
            <a:extLst>
              <a:ext uri="{FF2B5EF4-FFF2-40B4-BE49-F238E27FC236}">
                <a16:creationId xmlns:a16="http://schemas.microsoft.com/office/drawing/2014/main" id="{4718042C-B360-C9BB-633E-40F8B4D14B42}"/>
              </a:ext>
            </a:extLst>
          </p:cNvPr>
          <p:cNvSpPr>
            <a:spLocks noGrp="1"/>
          </p:cNvSpPr>
          <p:nvPr>
            <p:ph type="title"/>
          </p:nvPr>
        </p:nvSpPr>
        <p:spPr/>
        <p:txBody>
          <a:bodyPr/>
          <a:lstStyle/>
          <a:p>
            <a:r>
              <a:rPr lang="en-US" dirty="0"/>
              <a:t>Addressing Opportunities/Challenges as New Business</a:t>
            </a:r>
          </a:p>
        </p:txBody>
      </p:sp>
      <p:sp>
        <p:nvSpPr>
          <p:cNvPr id="5" name="Footer Placeholder 4">
            <a:extLst>
              <a:ext uri="{FF2B5EF4-FFF2-40B4-BE49-F238E27FC236}">
                <a16:creationId xmlns:a16="http://schemas.microsoft.com/office/drawing/2014/main" id="{7481EECA-D04B-66FC-5F1D-D51C84096655}"/>
              </a:ext>
            </a:extLst>
          </p:cNvPr>
          <p:cNvSpPr>
            <a:spLocks noGrp="1"/>
          </p:cNvSpPr>
          <p:nvPr>
            <p:ph type="ftr" sz="quarter" idx="3"/>
          </p:nvPr>
        </p:nvSpPr>
        <p:spPr/>
        <p:txBody>
          <a:bodyPr/>
          <a:lstStyle/>
          <a:p>
            <a:r>
              <a:rPr lang="en-GB" sz="600"/>
              <a:t>ASTM Officers' Training Workshop</a:t>
            </a:r>
            <a:endParaRPr lang="en-GB" sz="600" dirty="0"/>
          </a:p>
        </p:txBody>
      </p:sp>
    </p:spTree>
    <p:extLst>
      <p:ext uri="{BB962C8B-B14F-4D97-AF65-F5344CB8AC3E}">
        <p14:creationId xmlns:p14="http://schemas.microsoft.com/office/powerpoint/2010/main" val="211425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1E1D1A-DA0D-203E-9095-B224494ED431}"/>
              </a:ext>
            </a:extLst>
          </p:cNvPr>
          <p:cNvSpPr>
            <a:spLocks noGrp="1"/>
          </p:cNvSpPr>
          <p:nvPr>
            <p:ph type="sldNum" sz="quarter" idx="12"/>
          </p:nvPr>
        </p:nvSpPr>
        <p:spPr/>
        <p:txBody>
          <a:bodyPr/>
          <a:lstStyle/>
          <a:p>
            <a:fld id="{AD3FAF27-8B82-4449-B01B-BEC948125F21}" type="slidenum">
              <a:rPr lang="en-GB" smtClean="0"/>
              <a:t>8</a:t>
            </a:fld>
            <a:endParaRPr lang="en-GB"/>
          </a:p>
        </p:txBody>
      </p:sp>
      <p:sp>
        <p:nvSpPr>
          <p:cNvPr id="3" name="Content Placeholder 2">
            <a:extLst>
              <a:ext uri="{FF2B5EF4-FFF2-40B4-BE49-F238E27FC236}">
                <a16:creationId xmlns:a16="http://schemas.microsoft.com/office/drawing/2014/main" id="{A2C97338-BEBC-DD26-5669-07BF6CBA6AF8}"/>
              </a:ext>
            </a:extLst>
          </p:cNvPr>
          <p:cNvSpPr>
            <a:spLocks noGrp="1"/>
          </p:cNvSpPr>
          <p:nvPr>
            <p:ph sz="quarter" idx="15"/>
          </p:nvPr>
        </p:nvSpPr>
        <p:spPr>
          <a:xfrm>
            <a:off x="455083" y="2415856"/>
            <a:ext cx="5448006" cy="3706648"/>
          </a:xfrm>
        </p:spPr>
        <p:txBody>
          <a:bodyPr/>
          <a:lstStyle/>
          <a:p>
            <a:r>
              <a:rPr lang="en-US" dirty="0"/>
              <a:t>Main Committee</a:t>
            </a:r>
          </a:p>
          <a:p>
            <a:pPr lvl="1"/>
            <a:r>
              <a:rPr lang="en-US" dirty="0"/>
              <a:t>Each main committee is a semi-autonomous group approved by the ASTM Board of Directors and is responsible for developing standards in a given subject area</a:t>
            </a:r>
          </a:p>
          <a:p>
            <a:pPr marL="180972" lvl="1" indent="0">
              <a:buNone/>
            </a:pPr>
            <a:endParaRPr lang="en-US" dirty="0"/>
          </a:p>
          <a:p>
            <a:r>
              <a:rPr lang="en-US" dirty="0"/>
              <a:t>Subcommittee</a:t>
            </a:r>
          </a:p>
          <a:p>
            <a:pPr lvl="1"/>
            <a:r>
              <a:rPr lang="en-US" dirty="0"/>
              <a:t>Subs are formed as needed to address specific subjects or areas within the scope of the main committee. These areas include technical as well as administrative functions.</a:t>
            </a:r>
          </a:p>
          <a:p>
            <a:pPr marL="180972" lvl="1" indent="0">
              <a:buNone/>
            </a:pPr>
            <a:r>
              <a:rPr lang="en-US" dirty="0"/>
              <a:t> </a:t>
            </a:r>
          </a:p>
          <a:p>
            <a:r>
              <a:rPr lang="en-US" dirty="0"/>
              <a:t>Task Group</a:t>
            </a:r>
          </a:p>
          <a:p>
            <a:pPr lvl="1"/>
            <a:r>
              <a:rPr lang="en-US" dirty="0"/>
              <a:t>Smaller working groups responsible for a specific assignment within a given period of time. Task groups are open to both ASTM members and non-members. </a:t>
            </a:r>
          </a:p>
        </p:txBody>
      </p:sp>
      <p:sp>
        <p:nvSpPr>
          <p:cNvPr id="4" name="Title 3">
            <a:extLst>
              <a:ext uri="{FF2B5EF4-FFF2-40B4-BE49-F238E27FC236}">
                <a16:creationId xmlns:a16="http://schemas.microsoft.com/office/drawing/2014/main" id="{ABA148EA-A3EE-7877-FA15-AA3127E49FCB}"/>
              </a:ext>
            </a:extLst>
          </p:cNvPr>
          <p:cNvSpPr>
            <a:spLocks noGrp="1"/>
          </p:cNvSpPr>
          <p:nvPr>
            <p:ph type="title"/>
          </p:nvPr>
        </p:nvSpPr>
        <p:spPr/>
        <p:txBody>
          <a:bodyPr/>
          <a:lstStyle/>
          <a:p>
            <a:r>
              <a:rPr lang="en-US" dirty="0"/>
              <a:t>Committee Structure</a:t>
            </a:r>
          </a:p>
        </p:txBody>
      </p:sp>
      <p:sp>
        <p:nvSpPr>
          <p:cNvPr id="5" name="Footer Placeholder 4">
            <a:extLst>
              <a:ext uri="{FF2B5EF4-FFF2-40B4-BE49-F238E27FC236}">
                <a16:creationId xmlns:a16="http://schemas.microsoft.com/office/drawing/2014/main" id="{0AF2B546-AA4A-C4BE-B6EC-3228045C4987}"/>
              </a:ext>
            </a:extLst>
          </p:cNvPr>
          <p:cNvSpPr>
            <a:spLocks noGrp="1"/>
          </p:cNvSpPr>
          <p:nvPr>
            <p:ph type="ftr" sz="quarter" idx="3"/>
          </p:nvPr>
        </p:nvSpPr>
        <p:spPr/>
        <p:txBody>
          <a:bodyPr/>
          <a:lstStyle/>
          <a:p>
            <a:r>
              <a:rPr lang="en-GB" sz="600"/>
              <a:t>ASTM Officers' Training Workshop</a:t>
            </a:r>
            <a:endParaRPr lang="en-GB" sz="600" dirty="0"/>
          </a:p>
        </p:txBody>
      </p:sp>
      <p:pic>
        <p:nvPicPr>
          <p:cNvPr id="9" name="Picture 8">
            <a:extLst>
              <a:ext uri="{FF2B5EF4-FFF2-40B4-BE49-F238E27FC236}">
                <a16:creationId xmlns:a16="http://schemas.microsoft.com/office/drawing/2014/main" id="{0D7EC48F-24D5-F257-0562-636F4F9276A1}"/>
              </a:ext>
            </a:extLst>
          </p:cNvPr>
          <p:cNvPicPr>
            <a:picLocks noChangeAspect="1"/>
          </p:cNvPicPr>
          <p:nvPr/>
        </p:nvPicPr>
        <p:blipFill>
          <a:blip r:embed="rId2"/>
          <a:stretch>
            <a:fillRect/>
          </a:stretch>
        </p:blipFill>
        <p:spPr>
          <a:xfrm>
            <a:off x="5870079" y="1147922"/>
            <a:ext cx="5859975" cy="5229225"/>
          </a:xfrm>
          <a:prstGeom prst="rect">
            <a:avLst/>
          </a:prstGeom>
        </p:spPr>
      </p:pic>
    </p:spTree>
    <p:extLst>
      <p:ext uri="{BB962C8B-B14F-4D97-AF65-F5344CB8AC3E}">
        <p14:creationId xmlns:p14="http://schemas.microsoft.com/office/powerpoint/2010/main" val="24016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71F74A-4873-2114-516C-0B1928362F8C}"/>
              </a:ext>
            </a:extLst>
          </p:cNvPr>
          <p:cNvSpPr>
            <a:spLocks noGrp="1"/>
          </p:cNvSpPr>
          <p:nvPr>
            <p:ph type="sldNum" sz="quarter" idx="12"/>
          </p:nvPr>
        </p:nvSpPr>
        <p:spPr/>
        <p:txBody>
          <a:bodyPr/>
          <a:lstStyle/>
          <a:p>
            <a:fld id="{AD3FAF27-8B82-4449-B01B-BEC948125F21}" type="slidenum">
              <a:rPr lang="en-GB" smtClean="0"/>
              <a:t>9</a:t>
            </a:fld>
            <a:endParaRPr lang="en-GB"/>
          </a:p>
        </p:txBody>
      </p:sp>
      <p:sp>
        <p:nvSpPr>
          <p:cNvPr id="4" name="Title 3">
            <a:extLst>
              <a:ext uri="{FF2B5EF4-FFF2-40B4-BE49-F238E27FC236}">
                <a16:creationId xmlns:a16="http://schemas.microsoft.com/office/drawing/2014/main" id="{9F6222FC-2B0D-F497-5E3E-0052D918D165}"/>
              </a:ext>
            </a:extLst>
          </p:cNvPr>
          <p:cNvSpPr>
            <a:spLocks noGrp="1"/>
          </p:cNvSpPr>
          <p:nvPr>
            <p:ph type="title"/>
          </p:nvPr>
        </p:nvSpPr>
        <p:spPr/>
        <p:txBody>
          <a:bodyPr/>
          <a:lstStyle/>
          <a:p>
            <a:r>
              <a:rPr lang="en-US" dirty="0"/>
              <a:t>Membership Development</a:t>
            </a:r>
          </a:p>
        </p:txBody>
      </p:sp>
      <p:sp>
        <p:nvSpPr>
          <p:cNvPr id="5" name="Footer Placeholder 4">
            <a:extLst>
              <a:ext uri="{FF2B5EF4-FFF2-40B4-BE49-F238E27FC236}">
                <a16:creationId xmlns:a16="http://schemas.microsoft.com/office/drawing/2014/main" id="{2FBE4B79-CF42-091D-067C-E430F4D47E3C}"/>
              </a:ext>
            </a:extLst>
          </p:cNvPr>
          <p:cNvSpPr>
            <a:spLocks noGrp="1"/>
          </p:cNvSpPr>
          <p:nvPr>
            <p:ph type="ftr" sz="quarter" idx="3"/>
          </p:nvPr>
        </p:nvSpPr>
        <p:spPr/>
        <p:txBody>
          <a:bodyPr/>
          <a:lstStyle/>
          <a:p>
            <a:r>
              <a:rPr lang="en-GB" sz="600"/>
              <a:t>ASTM Officers' Training Workshop</a:t>
            </a:r>
            <a:endParaRPr lang="en-GB" sz="600" dirty="0"/>
          </a:p>
        </p:txBody>
      </p:sp>
      <p:sp>
        <p:nvSpPr>
          <p:cNvPr id="6" name="Arrow: Right 5">
            <a:extLst>
              <a:ext uri="{FF2B5EF4-FFF2-40B4-BE49-F238E27FC236}">
                <a16:creationId xmlns:a16="http://schemas.microsoft.com/office/drawing/2014/main" id="{DA976D89-063F-381B-78EF-F56EE884508D}"/>
              </a:ext>
            </a:extLst>
          </p:cNvPr>
          <p:cNvSpPr/>
          <p:nvPr/>
        </p:nvSpPr>
        <p:spPr>
          <a:xfrm>
            <a:off x="481222" y="2268638"/>
            <a:ext cx="11200564" cy="349529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600"/>
          </a:p>
        </p:txBody>
      </p:sp>
      <p:grpSp>
        <p:nvGrpSpPr>
          <p:cNvPr id="7" name="Group 6">
            <a:extLst>
              <a:ext uri="{FF2B5EF4-FFF2-40B4-BE49-F238E27FC236}">
                <a16:creationId xmlns:a16="http://schemas.microsoft.com/office/drawing/2014/main" id="{A6F76BC1-E1DC-CD38-4B32-116ABDE8D8CD}"/>
              </a:ext>
            </a:extLst>
          </p:cNvPr>
          <p:cNvGrpSpPr/>
          <p:nvPr/>
        </p:nvGrpSpPr>
        <p:grpSpPr>
          <a:xfrm>
            <a:off x="621046" y="3385488"/>
            <a:ext cx="1325653" cy="1340647"/>
            <a:chOff x="2539" y="1291700"/>
            <a:chExt cx="1444103" cy="1722267"/>
          </a:xfrm>
        </p:grpSpPr>
        <p:sp>
          <p:nvSpPr>
            <p:cNvPr id="8" name="Rectangle: Rounded Corners 7">
              <a:extLst>
                <a:ext uri="{FF2B5EF4-FFF2-40B4-BE49-F238E27FC236}">
                  <a16:creationId xmlns:a16="http://schemas.microsoft.com/office/drawing/2014/main" id="{529F0797-A182-9BD4-5FFB-0C9344809729}"/>
                </a:ext>
              </a:extLst>
            </p:cNvPr>
            <p:cNvSpPr/>
            <p:nvPr/>
          </p:nvSpPr>
          <p:spPr>
            <a:xfrm>
              <a:off x="2539"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9" name="Rectangle: Rounded Corners 5">
              <a:extLst>
                <a:ext uri="{FF2B5EF4-FFF2-40B4-BE49-F238E27FC236}">
                  <a16:creationId xmlns:a16="http://schemas.microsoft.com/office/drawing/2014/main" id="{0E283366-A120-5E82-A27D-1515F7494681}"/>
                </a:ext>
              </a:extLst>
            </p:cNvPr>
            <p:cNvSpPr txBox="1"/>
            <p:nvPr/>
          </p:nvSpPr>
          <p:spPr>
            <a:xfrm>
              <a:off x="73034"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a:t>Academic Outreach</a:t>
              </a:r>
            </a:p>
            <a:p>
              <a:pPr marL="0" lvl="0" indent="0" algn="ctr" defTabSz="577850">
                <a:lnSpc>
                  <a:spcPct val="90000"/>
                </a:lnSpc>
                <a:spcBef>
                  <a:spcPct val="0"/>
                </a:spcBef>
                <a:spcAft>
                  <a:spcPct val="35000"/>
                </a:spcAft>
                <a:buNone/>
              </a:pPr>
              <a:r>
                <a:rPr lang="en-US" sz="1050" i="1" kern="1200"/>
                <a:t>Awareness</a:t>
              </a:r>
            </a:p>
          </p:txBody>
        </p:sp>
      </p:grpSp>
      <p:grpSp>
        <p:nvGrpSpPr>
          <p:cNvPr id="10" name="Group 9">
            <a:extLst>
              <a:ext uri="{FF2B5EF4-FFF2-40B4-BE49-F238E27FC236}">
                <a16:creationId xmlns:a16="http://schemas.microsoft.com/office/drawing/2014/main" id="{7562BD28-B05E-594C-F930-F1D22E87828F}"/>
              </a:ext>
            </a:extLst>
          </p:cNvPr>
          <p:cNvGrpSpPr/>
          <p:nvPr/>
        </p:nvGrpSpPr>
        <p:grpSpPr>
          <a:xfrm>
            <a:off x="2018018" y="3385489"/>
            <a:ext cx="1325653" cy="1340647"/>
            <a:chOff x="1550722" y="1291700"/>
            <a:chExt cx="1444103" cy="1722267"/>
          </a:xfrm>
        </p:grpSpPr>
        <p:sp>
          <p:nvSpPr>
            <p:cNvPr id="11" name="Rectangle: Rounded Corners 10">
              <a:extLst>
                <a:ext uri="{FF2B5EF4-FFF2-40B4-BE49-F238E27FC236}">
                  <a16:creationId xmlns:a16="http://schemas.microsoft.com/office/drawing/2014/main" id="{DC24295B-33AA-98D7-AA04-D81D35FE249D}"/>
                </a:ext>
              </a:extLst>
            </p:cNvPr>
            <p:cNvSpPr/>
            <p:nvPr/>
          </p:nvSpPr>
          <p:spPr>
            <a:xfrm>
              <a:off x="1550722"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12" name="Rectangle: Rounded Corners 7">
              <a:extLst>
                <a:ext uri="{FF2B5EF4-FFF2-40B4-BE49-F238E27FC236}">
                  <a16:creationId xmlns:a16="http://schemas.microsoft.com/office/drawing/2014/main" id="{C4FBB9A6-BAD3-9876-F443-5C15329BADEF}"/>
                </a:ext>
              </a:extLst>
            </p:cNvPr>
            <p:cNvSpPr txBox="1"/>
            <p:nvPr/>
          </p:nvSpPr>
          <p:spPr>
            <a:xfrm>
              <a:off x="1621217"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a:t>Student Membership</a:t>
              </a:r>
            </a:p>
            <a:p>
              <a:pPr marL="0" lvl="0" indent="0" algn="ctr" defTabSz="577850">
                <a:lnSpc>
                  <a:spcPct val="90000"/>
                </a:lnSpc>
                <a:spcBef>
                  <a:spcPct val="0"/>
                </a:spcBef>
                <a:spcAft>
                  <a:spcPct val="35000"/>
                </a:spcAft>
                <a:buNone/>
              </a:pPr>
              <a:r>
                <a:rPr lang="en-US" sz="1050" i="1" kern="1200"/>
                <a:t>Early Engagement</a:t>
              </a:r>
            </a:p>
          </p:txBody>
        </p:sp>
      </p:grpSp>
      <p:grpSp>
        <p:nvGrpSpPr>
          <p:cNvPr id="13" name="Group 12">
            <a:extLst>
              <a:ext uri="{FF2B5EF4-FFF2-40B4-BE49-F238E27FC236}">
                <a16:creationId xmlns:a16="http://schemas.microsoft.com/office/drawing/2014/main" id="{FCDBAAC9-928B-99EE-5598-7DCC00EE7728}"/>
              </a:ext>
            </a:extLst>
          </p:cNvPr>
          <p:cNvGrpSpPr/>
          <p:nvPr/>
        </p:nvGrpSpPr>
        <p:grpSpPr>
          <a:xfrm>
            <a:off x="3414989" y="3385490"/>
            <a:ext cx="1325653" cy="1340647"/>
            <a:chOff x="3098905" y="1291700"/>
            <a:chExt cx="1444103" cy="1722267"/>
          </a:xfrm>
        </p:grpSpPr>
        <p:sp>
          <p:nvSpPr>
            <p:cNvPr id="14" name="Rectangle: Rounded Corners 13">
              <a:extLst>
                <a:ext uri="{FF2B5EF4-FFF2-40B4-BE49-F238E27FC236}">
                  <a16:creationId xmlns:a16="http://schemas.microsoft.com/office/drawing/2014/main" id="{8EC1F5B4-17F9-66B1-916C-CD84660E9FC8}"/>
                </a:ext>
              </a:extLst>
            </p:cNvPr>
            <p:cNvSpPr/>
            <p:nvPr/>
          </p:nvSpPr>
          <p:spPr>
            <a:xfrm>
              <a:off x="3098905"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15" name="Rectangle: Rounded Corners 9">
              <a:extLst>
                <a:ext uri="{FF2B5EF4-FFF2-40B4-BE49-F238E27FC236}">
                  <a16:creationId xmlns:a16="http://schemas.microsoft.com/office/drawing/2014/main" id="{C1AC6839-1305-0966-828E-B12AE0F81020}"/>
                </a:ext>
              </a:extLst>
            </p:cNvPr>
            <p:cNvSpPr txBox="1"/>
            <p:nvPr/>
          </p:nvSpPr>
          <p:spPr>
            <a:xfrm>
              <a:off x="3169400" y="1347595"/>
              <a:ext cx="1303113" cy="1581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dirty="0"/>
                <a:t>Student Chapters</a:t>
              </a:r>
            </a:p>
            <a:p>
              <a:pPr marL="0" lvl="0" indent="0" algn="ctr" defTabSz="577850">
                <a:lnSpc>
                  <a:spcPct val="90000"/>
                </a:lnSpc>
                <a:spcBef>
                  <a:spcPct val="0"/>
                </a:spcBef>
                <a:spcAft>
                  <a:spcPct val="35000"/>
                </a:spcAft>
                <a:buNone/>
              </a:pPr>
              <a:r>
                <a:rPr lang="en-US" sz="1050" i="1" kern="1200" dirty="0"/>
                <a:t>Direct Participation</a:t>
              </a:r>
            </a:p>
          </p:txBody>
        </p:sp>
      </p:grpSp>
      <p:grpSp>
        <p:nvGrpSpPr>
          <p:cNvPr id="16" name="Group 15">
            <a:extLst>
              <a:ext uri="{FF2B5EF4-FFF2-40B4-BE49-F238E27FC236}">
                <a16:creationId xmlns:a16="http://schemas.microsoft.com/office/drawing/2014/main" id="{DB65EC98-7B76-9558-B98B-F4478427DFD5}"/>
              </a:ext>
            </a:extLst>
          </p:cNvPr>
          <p:cNvGrpSpPr/>
          <p:nvPr/>
        </p:nvGrpSpPr>
        <p:grpSpPr>
          <a:xfrm>
            <a:off x="4800500" y="3385490"/>
            <a:ext cx="1325653" cy="1340647"/>
            <a:chOff x="4647088" y="1291700"/>
            <a:chExt cx="1444103" cy="1722267"/>
          </a:xfrm>
        </p:grpSpPr>
        <p:sp>
          <p:nvSpPr>
            <p:cNvPr id="17" name="Rectangle: Rounded Corners 16">
              <a:extLst>
                <a:ext uri="{FF2B5EF4-FFF2-40B4-BE49-F238E27FC236}">
                  <a16:creationId xmlns:a16="http://schemas.microsoft.com/office/drawing/2014/main" id="{DAC7D732-942A-8524-B84E-8FD96A1AF565}"/>
                </a:ext>
              </a:extLst>
            </p:cNvPr>
            <p:cNvSpPr/>
            <p:nvPr/>
          </p:nvSpPr>
          <p:spPr>
            <a:xfrm>
              <a:off x="4647088"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18" name="Rectangle: Rounded Corners 11">
              <a:extLst>
                <a:ext uri="{FF2B5EF4-FFF2-40B4-BE49-F238E27FC236}">
                  <a16:creationId xmlns:a16="http://schemas.microsoft.com/office/drawing/2014/main" id="{C21DCB54-7370-4956-5458-24E8B5E60271}"/>
                </a:ext>
              </a:extLst>
            </p:cNvPr>
            <p:cNvSpPr txBox="1"/>
            <p:nvPr/>
          </p:nvSpPr>
          <p:spPr>
            <a:xfrm>
              <a:off x="4717583"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dirty="0"/>
                <a:t>New Member Orientation</a:t>
              </a:r>
            </a:p>
            <a:p>
              <a:pPr marL="0" lvl="0" indent="0" algn="ctr" defTabSz="577850">
                <a:lnSpc>
                  <a:spcPct val="90000"/>
                </a:lnSpc>
                <a:spcBef>
                  <a:spcPct val="0"/>
                </a:spcBef>
                <a:spcAft>
                  <a:spcPct val="35000"/>
                </a:spcAft>
                <a:buNone/>
              </a:pPr>
              <a:r>
                <a:rPr lang="en-US" sz="1050" i="1" kern="1200" dirty="0"/>
                <a:t>Onboarding</a:t>
              </a:r>
            </a:p>
          </p:txBody>
        </p:sp>
      </p:grpSp>
      <p:grpSp>
        <p:nvGrpSpPr>
          <p:cNvPr id="19" name="Group 18">
            <a:extLst>
              <a:ext uri="{FF2B5EF4-FFF2-40B4-BE49-F238E27FC236}">
                <a16:creationId xmlns:a16="http://schemas.microsoft.com/office/drawing/2014/main" id="{5C933AE9-0F52-3B9C-54EA-17EBBF3493DA}"/>
              </a:ext>
            </a:extLst>
          </p:cNvPr>
          <p:cNvGrpSpPr/>
          <p:nvPr/>
        </p:nvGrpSpPr>
        <p:grpSpPr>
          <a:xfrm>
            <a:off x="6181607" y="3385490"/>
            <a:ext cx="1325653" cy="1340647"/>
            <a:chOff x="6195271" y="1291700"/>
            <a:chExt cx="1444103" cy="1722267"/>
          </a:xfrm>
        </p:grpSpPr>
        <p:sp>
          <p:nvSpPr>
            <p:cNvPr id="20" name="Rectangle: Rounded Corners 19">
              <a:extLst>
                <a:ext uri="{FF2B5EF4-FFF2-40B4-BE49-F238E27FC236}">
                  <a16:creationId xmlns:a16="http://schemas.microsoft.com/office/drawing/2014/main" id="{37D10963-4A34-CF3B-1AFC-60F03D2492C6}"/>
                </a:ext>
              </a:extLst>
            </p:cNvPr>
            <p:cNvSpPr/>
            <p:nvPr/>
          </p:nvSpPr>
          <p:spPr>
            <a:xfrm>
              <a:off x="6195271"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21" name="Rectangle: Rounded Corners 13">
              <a:extLst>
                <a:ext uri="{FF2B5EF4-FFF2-40B4-BE49-F238E27FC236}">
                  <a16:creationId xmlns:a16="http://schemas.microsoft.com/office/drawing/2014/main" id="{9B9E50EB-6801-C1D7-2A5F-CECB7811CEB0}"/>
                </a:ext>
              </a:extLst>
            </p:cNvPr>
            <p:cNvSpPr txBox="1"/>
            <p:nvPr/>
          </p:nvSpPr>
          <p:spPr>
            <a:xfrm>
              <a:off x="6265766"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a:t>Emerging Professionals</a:t>
              </a:r>
            </a:p>
            <a:p>
              <a:pPr marL="0" lvl="0" indent="0" algn="ctr" defTabSz="577850">
                <a:lnSpc>
                  <a:spcPct val="90000"/>
                </a:lnSpc>
                <a:spcBef>
                  <a:spcPct val="0"/>
                </a:spcBef>
                <a:spcAft>
                  <a:spcPct val="35000"/>
                </a:spcAft>
                <a:buNone/>
              </a:pPr>
              <a:r>
                <a:rPr lang="en-US" sz="1050" i="1" kern="1200"/>
                <a:t>Leadership Development</a:t>
              </a:r>
            </a:p>
          </p:txBody>
        </p:sp>
      </p:grpSp>
      <p:grpSp>
        <p:nvGrpSpPr>
          <p:cNvPr id="22" name="Group 21">
            <a:extLst>
              <a:ext uri="{FF2B5EF4-FFF2-40B4-BE49-F238E27FC236}">
                <a16:creationId xmlns:a16="http://schemas.microsoft.com/office/drawing/2014/main" id="{1AA64C2C-D14F-31CD-8950-5C952EFC85E8}"/>
              </a:ext>
            </a:extLst>
          </p:cNvPr>
          <p:cNvGrpSpPr/>
          <p:nvPr/>
        </p:nvGrpSpPr>
        <p:grpSpPr>
          <a:xfrm>
            <a:off x="7571973" y="3385595"/>
            <a:ext cx="1325653" cy="1340647"/>
            <a:chOff x="7743454" y="1291700"/>
            <a:chExt cx="1444103" cy="1722267"/>
          </a:xfrm>
        </p:grpSpPr>
        <p:sp>
          <p:nvSpPr>
            <p:cNvPr id="23" name="Rectangle: Rounded Corners 22">
              <a:extLst>
                <a:ext uri="{FF2B5EF4-FFF2-40B4-BE49-F238E27FC236}">
                  <a16:creationId xmlns:a16="http://schemas.microsoft.com/office/drawing/2014/main" id="{4379F49A-C58E-8C2E-FEB4-E440ECD77031}"/>
                </a:ext>
              </a:extLst>
            </p:cNvPr>
            <p:cNvSpPr/>
            <p:nvPr/>
          </p:nvSpPr>
          <p:spPr>
            <a:xfrm>
              <a:off x="7743454"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24" name="Rectangle: Rounded Corners 15">
              <a:extLst>
                <a:ext uri="{FF2B5EF4-FFF2-40B4-BE49-F238E27FC236}">
                  <a16:creationId xmlns:a16="http://schemas.microsoft.com/office/drawing/2014/main" id="{E52D39EE-6EBA-DBEC-8C94-02C3F9455D68}"/>
                </a:ext>
              </a:extLst>
            </p:cNvPr>
            <p:cNvSpPr txBox="1"/>
            <p:nvPr/>
          </p:nvSpPr>
          <p:spPr>
            <a:xfrm>
              <a:off x="7813949"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dirty="0"/>
                <a:t>Virtual Classroom</a:t>
              </a:r>
            </a:p>
            <a:p>
              <a:pPr marL="0" lvl="0" indent="0" algn="ctr" defTabSz="577850">
                <a:lnSpc>
                  <a:spcPct val="90000"/>
                </a:lnSpc>
                <a:spcBef>
                  <a:spcPct val="0"/>
                </a:spcBef>
                <a:spcAft>
                  <a:spcPct val="35000"/>
                </a:spcAft>
                <a:buNone/>
              </a:pPr>
              <a:r>
                <a:rPr lang="en-US" sz="1050" i="1" kern="1200" dirty="0"/>
                <a:t>Basic Member Training</a:t>
              </a:r>
            </a:p>
          </p:txBody>
        </p:sp>
      </p:grpSp>
      <p:grpSp>
        <p:nvGrpSpPr>
          <p:cNvPr id="25" name="Group 24">
            <a:extLst>
              <a:ext uri="{FF2B5EF4-FFF2-40B4-BE49-F238E27FC236}">
                <a16:creationId xmlns:a16="http://schemas.microsoft.com/office/drawing/2014/main" id="{F59DA73B-9110-1D3A-6B3C-5EE5C4EC87EC}"/>
              </a:ext>
            </a:extLst>
          </p:cNvPr>
          <p:cNvGrpSpPr/>
          <p:nvPr/>
        </p:nvGrpSpPr>
        <p:grpSpPr>
          <a:xfrm>
            <a:off x="8949261" y="3385595"/>
            <a:ext cx="1325653" cy="1340647"/>
            <a:chOff x="9291637" y="1291700"/>
            <a:chExt cx="1444103" cy="1722267"/>
          </a:xfrm>
        </p:grpSpPr>
        <p:sp>
          <p:nvSpPr>
            <p:cNvPr id="26" name="Rectangle: Rounded Corners 25">
              <a:extLst>
                <a:ext uri="{FF2B5EF4-FFF2-40B4-BE49-F238E27FC236}">
                  <a16:creationId xmlns:a16="http://schemas.microsoft.com/office/drawing/2014/main" id="{346B1C5E-901F-16F7-18C5-8C2CE251B0FF}"/>
                </a:ext>
              </a:extLst>
            </p:cNvPr>
            <p:cNvSpPr/>
            <p:nvPr/>
          </p:nvSpPr>
          <p:spPr>
            <a:xfrm>
              <a:off x="9291637"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27" name="Rectangle: Rounded Corners 17">
              <a:extLst>
                <a:ext uri="{FF2B5EF4-FFF2-40B4-BE49-F238E27FC236}">
                  <a16:creationId xmlns:a16="http://schemas.microsoft.com/office/drawing/2014/main" id="{F9B0B45D-B301-448F-F6F3-A35CE9456844}"/>
                </a:ext>
              </a:extLst>
            </p:cNvPr>
            <p:cNvSpPr txBox="1"/>
            <p:nvPr/>
          </p:nvSpPr>
          <p:spPr>
            <a:xfrm>
              <a:off x="9362132"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050" b="1" kern="1200" dirty="0"/>
                <a:t>Officers’ Training Workshop</a:t>
              </a:r>
              <a:r>
                <a:rPr lang="en-US" sz="1050" kern="1200" dirty="0"/>
                <a:t> </a:t>
              </a:r>
            </a:p>
            <a:p>
              <a:pPr marL="0" lvl="0" indent="0" algn="ctr" defTabSz="577850">
                <a:lnSpc>
                  <a:spcPct val="90000"/>
                </a:lnSpc>
                <a:spcBef>
                  <a:spcPct val="0"/>
                </a:spcBef>
                <a:spcAft>
                  <a:spcPct val="35000"/>
                </a:spcAft>
                <a:buNone/>
              </a:pPr>
              <a:r>
                <a:rPr lang="en-US" sz="1050" i="1" kern="1200" dirty="0"/>
                <a:t>Advanced Member Training</a:t>
              </a:r>
            </a:p>
          </p:txBody>
        </p:sp>
      </p:grpSp>
    </p:spTree>
    <p:extLst>
      <p:ext uri="{BB962C8B-B14F-4D97-AF65-F5344CB8AC3E}">
        <p14:creationId xmlns:p14="http://schemas.microsoft.com/office/powerpoint/2010/main" val="4140181215"/>
      </p:ext>
    </p:extLst>
  </p:cSld>
  <p:clrMapOvr>
    <a:masterClrMapping/>
  </p:clrMapOvr>
</p:sld>
</file>

<file path=ppt/theme/theme1.xml><?xml version="1.0" encoding="utf-8"?>
<a:theme xmlns:a="http://schemas.openxmlformats.org/drawingml/2006/main" name="Office Theme">
  <a:themeElements>
    <a:clrScheme name="Custom 18">
      <a:dk1>
        <a:srgbClr val="1C2B39"/>
      </a:dk1>
      <a:lt1>
        <a:srgbClr val="FFFFFF"/>
      </a:lt1>
      <a:dk2>
        <a:srgbClr val="6A6A6A"/>
      </a:dk2>
      <a:lt2>
        <a:srgbClr val="FFFFFF"/>
      </a:lt2>
      <a:accent1>
        <a:srgbClr val="0E36B7"/>
      </a:accent1>
      <a:accent2>
        <a:srgbClr val="0061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m_presentation_template" id="{28E0DCD7-EB0B-A24F-B6EE-04B54CD9A8AB}" vid="{8E8CCC50-D413-244C-BD7A-9A3AF2FDE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587E4177CA2143B3E6DDA700743CC2" ma:contentTypeVersion="7" ma:contentTypeDescription="Create a new document." ma:contentTypeScope="" ma:versionID="98ea5fb178aea5a0ae197c4802a327ec">
  <xsd:schema xmlns:xsd="http://www.w3.org/2001/XMLSchema" xmlns:xs="http://www.w3.org/2001/XMLSchema" xmlns:p="http://schemas.microsoft.com/office/2006/metadata/properties" xmlns:ns2="838f4431-ba7d-49d5-aacb-dd3a6a93ea37" targetNamespace="http://schemas.microsoft.com/office/2006/metadata/properties" ma:root="true" ma:fieldsID="743d30102c1a778cb08b48f8a406a5b2" ns2:_="">
    <xsd:import namespace="838f4431-ba7d-49d5-aacb-dd3a6a93ea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f4431-ba7d-49d5-aacb-dd3a6a93e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EE6C28-5FA8-4172-BAEC-2C58D23D910C}">
  <ds:schemaRefs>
    <ds:schemaRef ds:uri="http://schemas.microsoft.com/sharepoint/v3/contenttype/forms"/>
  </ds:schemaRefs>
</ds:datastoreItem>
</file>

<file path=customXml/itemProps2.xml><?xml version="1.0" encoding="utf-8"?>
<ds:datastoreItem xmlns:ds="http://schemas.openxmlformats.org/officeDocument/2006/customXml" ds:itemID="{010696AF-4EA5-4627-BBF9-5F354777C0BC}"/>
</file>

<file path=customXml/itemProps3.xml><?xml version="1.0" encoding="utf-8"?>
<ds:datastoreItem xmlns:ds="http://schemas.openxmlformats.org/officeDocument/2006/customXml" ds:itemID="{3D5C37F1-AE29-428A-9942-F4EA06A9DA0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16ebd6f-2560-4ae8-ba07-39d306624e32"/>
    <ds:schemaRef ds:uri="http://purl.org/dc/elements/1.1/"/>
    <ds:schemaRef ds:uri="http://schemas.microsoft.com/office/2006/metadata/properties"/>
    <ds:schemaRef ds:uri="8a266fc7-5ee2-4f71-b25e-92c9bc5f96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4853</TotalTime>
  <Words>856</Words>
  <Application>Microsoft Office PowerPoint</Application>
  <PresentationFormat>Widescreen</PresentationFormat>
  <Paragraphs>122</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.AppleSystemUIFont</vt:lpstr>
      <vt:lpstr>Arial</vt:lpstr>
      <vt:lpstr>LucidaGrande</vt:lpstr>
      <vt:lpstr>Symbol</vt:lpstr>
      <vt:lpstr>Times New Roman</vt:lpstr>
      <vt:lpstr>Wingdings</vt:lpstr>
      <vt:lpstr>Office Theme</vt:lpstr>
      <vt:lpstr>PowerPoint Presentation</vt:lpstr>
      <vt:lpstr>Objectives</vt:lpstr>
      <vt:lpstr>ASTM Background</vt:lpstr>
      <vt:lpstr>2024 Strategic Objectives</vt:lpstr>
      <vt:lpstr>Challenges – Incorporation by Reference (IBR)</vt:lpstr>
      <vt:lpstr>Challenges – Artificial Intelligence </vt:lpstr>
      <vt:lpstr>Addressing Opportunities/Challenges as New Business</vt:lpstr>
      <vt:lpstr>Committee Structure</vt:lpstr>
      <vt:lpstr>Membership Development</vt:lpstr>
      <vt:lpstr>Additional Resources and Opportunities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Lindberg, Rick</dc:creator>
  <cp:lastModifiedBy>Murdock, Travis</cp:lastModifiedBy>
  <cp:revision>88</cp:revision>
  <cp:lastPrinted>2019-05-03T12:07:12Z</cp:lastPrinted>
  <dcterms:created xsi:type="dcterms:W3CDTF">2019-05-02T11:50:13Z</dcterms:created>
  <dcterms:modified xsi:type="dcterms:W3CDTF">2024-10-24T15:01:19Z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0x01010097587E4177CA2143B3E6DDA700743CC2</vt:lpwstr>
  </property>
  <property fmtid="{D5CDD505-2E9C-101B-9397-08002B2CF9AE}" pid="3" name="MediaServiceImageTags">
    <vt:lpwstr/>
  </property>
</Properties>
</file>