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95" r:id="rId2"/>
    <p:sldId id="398" r:id="rId3"/>
    <p:sldId id="399" r:id="rId4"/>
    <p:sldId id="2113418211" r:id="rId5"/>
    <p:sldId id="263" r:id="rId6"/>
    <p:sldId id="2147481372" r:id="rId7"/>
    <p:sldId id="2147481378" r:id="rId8"/>
    <p:sldId id="2113418213" r:id="rId9"/>
    <p:sldId id="2147481380" r:id="rId10"/>
    <p:sldId id="2147481379" r:id="rId11"/>
    <p:sldId id="2147481367" r:id="rId12"/>
    <p:sldId id="2147481373" r:id="rId13"/>
    <p:sldId id="274" r:id="rId14"/>
    <p:sldId id="2147481375" r:id="rId15"/>
    <p:sldId id="2147481377" r:id="rId16"/>
    <p:sldId id="2147481370"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6E523E-EA2D-4FFC-BA1F-2889553EE930}">
          <p14:sldIdLst>
            <p14:sldId id="295"/>
            <p14:sldId id="398"/>
            <p14:sldId id="399"/>
            <p14:sldId id="2113418211"/>
            <p14:sldId id="263"/>
            <p14:sldId id="2147481372"/>
            <p14:sldId id="2147481378"/>
            <p14:sldId id="2113418213"/>
            <p14:sldId id="2147481380"/>
            <p14:sldId id="2147481379"/>
            <p14:sldId id="2147481367"/>
            <p14:sldId id="2147481373"/>
            <p14:sldId id="274"/>
            <p14:sldId id="2147481375"/>
            <p14:sldId id="2147481377"/>
            <p14:sldId id="2147481370"/>
            <p14:sldId id="284"/>
          </p14:sldIdLst>
        </p14:section>
      </p14:sectionLst>
    </p:ext>
    <p:ext uri="{EFAFB233-063F-42B5-8137-9DF3F51BA10A}">
      <p15:sldGuideLst xmlns:p15="http://schemas.microsoft.com/office/powerpoint/2012/main">
        <p15:guide id="1" orient="horz" pos="3861" userDrawn="1">
          <p15:clr>
            <a:srgbClr val="A4A3A4"/>
          </p15:clr>
        </p15:guide>
        <p15:guide id="2" pos="782" userDrawn="1">
          <p15:clr>
            <a:srgbClr val="A4A3A4"/>
          </p15:clr>
        </p15:guide>
        <p15:guide id="3" orient="horz" pos="108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B3F"/>
    <a:srgbClr val="D7D1CC"/>
    <a:srgbClr val="D6EEEC"/>
    <a:srgbClr val="6BC2BB"/>
    <a:srgbClr val="EEECEA"/>
    <a:srgbClr val="FFFFFF"/>
    <a:srgbClr val="2430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2A36C-2BC0-4FB4-BE43-8A2A7FE061C4}" v="12" dt="2024-09-27T19:06:32.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34" autoAdjust="0"/>
    <p:restoredTop sz="72062" autoAdjust="0"/>
  </p:normalViewPr>
  <p:slideViewPr>
    <p:cSldViewPr showGuides="1">
      <p:cViewPr varScale="1">
        <p:scale>
          <a:sx n="46" d="100"/>
          <a:sy n="46" d="100"/>
        </p:scale>
        <p:origin x="1796" y="40"/>
      </p:cViewPr>
      <p:guideLst>
        <p:guide orient="horz" pos="3861"/>
        <p:guide pos="782"/>
        <p:guide orient="horz" pos="1083"/>
      </p:guideLst>
    </p:cSldViewPr>
  </p:slideViewPr>
  <p:notesTextViewPr>
    <p:cViewPr>
      <p:scale>
        <a:sx n="1" d="1"/>
        <a:sy n="1" d="1"/>
      </p:scale>
      <p:origin x="0" y="0"/>
    </p:cViewPr>
  </p:notesTextViewPr>
  <p:notesViewPr>
    <p:cSldViewPr showGuides="1">
      <p:cViewPr varScale="1">
        <p:scale>
          <a:sx n="55" d="100"/>
          <a:sy n="55" d="100"/>
        </p:scale>
        <p:origin x="1758" y="84"/>
      </p:cViewPr>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C1926C-BAF3-46C6-9F43-44C9864D0149}"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3A67AD5F-67A8-4E02-9BD9-042BE96CD50F}">
      <dgm:prSet/>
      <dgm:spPr/>
      <dgm:t>
        <a:bodyPr/>
        <a:lstStyle/>
        <a:p>
          <a:r>
            <a:rPr lang="en-US"/>
            <a:t>C01 on Cement</a:t>
          </a:r>
        </a:p>
      </dgm:t>
    </dgm:pt>
    <dgm:pt modelId="{FDDEEFDF-55FF-4CA5-87A2-C91F238DC878}" type="parTrans" cxnId="{F571EDB4-1E9C-4003-81F0-DEDA63D17787}">
      <dgm:prSet/>
      <dgm:spPr/>
      <dgm:t>
        <a:bodyPr/>
        <a:lstStyle/>
        <a:p>
          <a:endParaRPr lang="en-US"/>
        </a:p>
      </dgm:t>
    </dgm:pt>
    <dgm:pt modelId="{DC6CFE50-7584-4D35-A1C3-5E9B43AF1B06}" type="sibTrans" cxnId="{F571EDB4-1E9C-4003-81F0-DEDA63D17787}">
      <dgm:prSet/>
      <dgm:spPr/>
      <dgm:t>
        <a:bodyPr/>
        <a:lstStyle/>
        <a:p>
          <a:endParaRPr lang="en-US"/>
        </a:p>
      </dgm:t>
    </dgm:pt>
    <dgm:pt modelId="{2ABDEF4B-E9BE-4F2E-9990-6457493E023B}">
      <dgm:prSet/>
      <dgm:spPr/>
      <dgm:t>
        <a:bodyPr/>
        <a:lstStyle/>
        <a:p>
          <a:r>
            <a:rPr lang="en-US"/>
            <a:t>C09 on Concrete and Concrete Aggregates</a:t>
          </a:r>
        </a:p>
      </dgm:t>
    </dgm:pt>
    <dgm:pt modelId="{E99FF626-9955-475F-9569-D61FA6EF3CA9}" type="parTrans" cxnId="{15442D58-E2A5-4A4F-92D8-C38DCC467856}">
      <dgm:prSet/>
      <dgm:spPr/>
      <dgm:t>
        <a:bodyPr/>
        <a:lstStyle/>
        <a:p>
          <a:endParaRPr lang="en-US"/>
        </a:p>
      </dgm:t>
    </dgm:pt>
    <dgm:pt modelId="{EBCD018D-91DE-45F3-93F8-6C10AF97EA6E}" type="sibTrans" cxnId="{15442D58-E2A5-4A4F-92D8-C38DCC467856}">
      <dgm:prSet/>
      <dgm:spPr/>
      <dgm:t>
        <a:bodyPr/>
        <a:lstStyle/>
        <a:p>
          <a:endParaRPr lang="en-US"/>
        </a:p>
      </dgm:t>
    </dgm:pt>
    <dgm:pt modelId="{D87D7474-A2C6-4E46-BF0F-4CEABE6CA34E}">
      <dgm:prSet/>
      <dgm:spPr/>
      <dgm:t>
        <a:bodyPr/>
        <a:lstStyle/>
        <a:p>
          <a:r>
            <a:rPr lang="en-US"/>
            <a:t>C16 on Thermal Insulation</a:t>
          </a:r>
        </a:p>
      </dgm:t>
    </dgm:pt>
    <dgm:pt modelId="{8A0D5FCC-6792-49A3-BF83-5732E7E3C6CE}" type="parTrans" cxnId="{EF98DE45-23C6-4BC1-B85B-76F2D1D6CF79}">
      <dgm:prSet/>
      <dgm:spPr/>
      <dgm:t>
        <a:bodyPr/>
        <a:lstStyle/>
        <a:p>
          <a:endParaRPr lang="en-US"/>
        </a:p>
      </dgm:t>
    </dgm:pt>
    <dgm:pt modelId="{9D906BDD-80C8-440C-9D51-FD7BFA694DEA}" type="sibTrans" cxnId="{EF98DE45-23C6-4BC1-B85B-76F2D1D6CF79}">
      <dgm:prSet/>
      <dgm:spPr/>
      <dgm:t>
        <a:bodyPr/>
        <a:lstStyle/>
        <a:p>
          <a:endParaRPr lang="en-US"/>
        </a:p>
      </dgm:t>
    </dgm:pt>
    <dgm:pt modelId="{9003331D-7535-41AA-B385-A9F295F62E93}">
      <dgm:prSet/>
      <dgm:spPr/>
      <dgm:t>
        <a:bodyPr/>
        <a:lstStyle/>
        <a:p>
          <a:r>
            <a:rPr lang="en-US"/>
            <a:t>D02 on Petroleum Products and Lubricants</a:t>
          </a:r>
        </a:p>
      </dgm:t>
    </dgm:pt>
    <dgm:pt modelId="{E72A78F6-37EB-4D4A-9144-F437987F80E4}" type="parTrans" cxnId="{C814DF27-2D0E-421E-8890-9788CF66B173}">
      <dgm:prSet/>
      <dgm:spPr/>
      <dgm:t>
        <a:bodyPr/>
        <a:lstStyle/>
        <a:p>
          <a:endParaRPr lang="en-US"/>
        </a:p>
      </dgm:t>
    </dgm:pt>
    <dgm:pt modelId="{5FFC655A-9742-4EC1-A050-08980D1B3B40}" type="sibTrans" cxnId="{C814DF27-2D0E-421E-8890-9788CF66B173}">
      <dgm:prSet/>
      <dgm:spPr/>
      <dgm:t>
        <a:bodyPr/>
        <a:lstStyle/>
        <a:p>
          <a:endParaRPr lang="en-US"/>
        </a:p>
      </dgm:t>
    </dgm:pt>
    <dgm:pt modelId="{982C4337-D643-4E44-A285-87A7F21CB1EC}">
      <dgm:prSet/>
      <dgm:spPr/>
      <dgm:t>
        <a:bodyPr/>
        <a:lstStyle/>
        <a:p>
          <a:r>
            <a:rPr lang="en-US"/>
            <a:t>D03 on Gaseous Fuels</a:t>
          </a:r>
        </a:p>
      </dgm:t>
    </dgm:pt>
    <dgm:pt modelId="{5D33DE5F-C210-42EE-A357-93482A8D1CCB}" type="parTrans" cxnId="{77871A74-23E6-4435-BE33-601BCC64D5D7}">
      <dgm:prSet/>
      <dgm:spPr/>
      <dgm:t>
        <a:bodyPr/>
        <a:lstStyle/>
        <a:p>
          <a:endParaRPr lang="en-US"/>
        </a:p>
      </dgm:t>
    </dgm:pt>
    <dgm:pt modelId="{35E7DEEB-9C9D-4DCA-B722-86119EA82D02}" type="sibTrans" cxnId="{77871A74-23E6-4435-BE33-601BCC64D5D7}">
      <dgm:prSet/>
      <dgm:spPr/>
      <dgm:t>
        <a:bodyPr/>
        <a:lstStyle/>
        <a:p>
          <a:endParaRPr lang="en-US"/>
        </a:p>
      </dgm:t>
    </dgm:pt>
    <dgm:pt modelId="{5461D519-438E-4467-860D-989325CF3E4F}">
      <dgm:prSet/>
      <dgm:spPr/>
      <dgm:t>
        <a:bodyPr/>
        <a:lstStyle/>
        <a:p>
          <a:r>
            <a:rPr lang="en-US"/>
            <a:t>D04 on Road and Paving Materials</a:t>
          </a:r>
        </a:p>
      </dgm:t>
    </dgm:pt>
    <dgm:pt modelId="{6E7AE698-E8DE-42F8-9370-8DE5484459E2}" type="parTrans" cxnId="{02F216A3-7A90-4757-AA4E-95D16E1A7901}">
      <dgm:prSet/>
      <dgm:spPr/>
      <dgm:t>
        <a:bodyPr/>
        <a:lstStyle/>
        <a:p>
          <a:endParaRPr lang="en-US"/>
        </a:p>
      </dgm:t>
    </dgm:pt>
    <dgm:pt modelId="{D9E1334E-4D38-45D1-8222-E7C08E45222C}" type="sibTrans" cxnId="{02F216A3-7A90-4757-AA4E-95D16E1A7901}">
      <dgm:prSet/>
      <dgm:spPr/>
      <dgm:t>
        <a:bodyPr/>
        <a:lstStyle/>
        <a:p>
          <a:endParaRPr lang="en-US"/>
        </a:p>
      </dgm:t>
    </dgm:pt>
    <dgm:pt modelId="{AE82277B-9007-4484-B857-5B5243E972A1}">
      <dgm:prSet/>
      <dgm:spPr/>
      <dgm:t>
        <a:bodyPr/>
        <a:lstStyle/>
        <a:p>
          <a:r>
            <a:rPr lang="en-US" dirty="0"/>
            <a:t>D05 on Coal and Coke</a:t>
          </a:r>
        </a:p>
      </dgm:t>
    </dgm:pt>
    <dgm:pt modelId="{32E85992-8561-4B58-B568-184F129965B2}" type="parTrans" cxnId="{C60CF21A-127E-45B8-A145-9727846BDF0F}">
      <dgm:prSet/>
      <dgm:spPr/>
      <dgm:t>
        <a:bodyPr/>
        <a:lstStyle/>
        <a:p>
          <a:endParaRPr lang="en-US"/>
        </a:p>
      </dgm:t>
    </dgm:pt>
    <dgm:pt modelId="{627037A9-5775-41F4-A8BD-2FE8F0AC4EDC}" type="sibTrans" cxnId="{C60CF21A-127E-45B8-A145-9727846BDF0F}">
      <dgm:prSet/>
      <dgm:spPr/>
      <dgm:t>
        <a:bodyPr/>
        <a:lstStyle/>
        <a:p>
          <a:endParaRPr lang="en-US"/>
        </a:p>
      </dgm:t>
    </dgm:pt>
    <dgm:pt modelId="{2A807245-4AAA-4C75-9EAC-0E6B7A845914}">
      <dgm:prSet/>
      <dgm:spPr/>
      <dgm:t>
        <a:bodyPr/>
        <a:lstStyle/>
        <a:p>
          <a:r>
            <a:rPr lang="en-US"/>
            <a:t>D18 on Soil and Rock</a:t>
          </a:r>
        </a:p>
      </dgm:t>
    </dgm:pt>
    <dgm:pt modelId="{D97D1152-ACF5-47AA-A59E-3FF9E4937F89}" type="parTrans" cxnId="{474387D5-A487-4AE8-A25D-01947F6605B7}">
      <dgm:prSet/>
      <dgm:spPr/>
      <dgm:t>
        <a:bodyPr/>
        <a:lstStyle/>
        <a:p>
          <a:endParaRPr lang="en-US"/>
        </a:p>
      </dgm:t>
    </dgm:pt>
    <dgm:pt modelId="{77AC6CEA-2A6B-4903-B52E-845D0A869397}" type="sibTrans" cxnId="{474387D5-A487-4AE8-A25D-01947F6605B7}">
      <dgm:prSet/>
      <dgm:spPr/>
      <dgm:t>
        <a:bodyPr/>
        <a:lstStyle/>
        <a:p>
          <a:endParaRPr lang="en-US"/>
        </a:p>
      </dgm:t>
    </dgm:pt>
    <dgm:pt modelId="{53576B54-1E35-416B-863C-E00A1471998A}">
      <dgm:prSet/>
      <dgm:spPr/>
      <dgm:t>
        <a:bodyPr/>
        <a:lstStyle/>
        <a:p>
          <a:r>
            <a:rPr lang="en-US"/>
            <a:t>D19 on Water</a:t>
          </a:r>
        </a:p>
      </dgm:t>
    </dgm:pt>
    <dgm:pt modelId="{CFD1D7A7-CC11-47AC-8D67-43F867625824}" type="parTrans" cxnId="{C49A8321-CB92-4371-AB15-26EF5E135C8D}">
      <dgm:prSet/>
      <dgm:spPr/>
      <dgm:t>
        <a:bodyPr/>
        <a:lstStyle/>
        <a:p>
          <a:endParaRPr lang="en-US"/>
        </a:p>
      </dgm:t>
    </dgm:pt>
    <dgm:pt modelId="{9925D9BD-5DDF-40DF-857D-496F8307FE1C}" type="sibTrans" cxnId="{C49A8321-CB92-4371-AB15-26EF5E135C8D}">
      <dgm:prSet/>
      <dgm:spPr/>
      <dgm:t>
        <a:bodyPr/>
        <a:lstStyle/>
        <a:p>
          <a:endParaRPr lang="en-US"/>
        </a:p>
      </dgm:t>
    </dgm:pt>
    <dgm:pt modelId="{9210A080-394A-45B3-9F12-59041A83AC00}">
      <dgm:prSet/>
      <dgm:spPr/>
      <dgm:t>
        <a:bodyPr/>
        <a:lstStyle/>
        <a:p>
          <a:r>
            <a:rPr lang="en-US"/>
            <a:t>D20 on Plastics</a:t>
          </a:r>
        </a:p>
      </dgm:t>
    </dgm:pt>
    <dgm:pt modelId="{FBCD19CC-6BDF-430F-A690-AAF4CFC2016D}" type="parTrans" cxnId="{0F8D1BE6-E30D-4774-A10A-0355C0461647}">
      <dgm:prSet/>
      <dgm:spPr/>
      <dgm:t>
        <a:bodyPr/>
        <a:lstStyle/>
        <a:p>
          <a:endParaRPr lang="en-US"/>
        </a:p>
      </dgm:t>
    </dgm:pt>
    <dgm:pt modelId="{04F30820-BEAC-4B7B-88DB-D269AED4C379}" type="sibTrans" cxnId="{0F8D1BE6-E30D-4774-A10A-0355C0461647}">
      <dgm:prSet/>
      <dgm:spPr/>
      <dgm:t>
        <a:bodyPr/>
        <a:lstStyle/>
        <a:p>
          <a:endParaRPr lang="en-US"/>
        </a:p>
      </dgm:t>
    </dgm:pt>
    <dgm:pt modelId="{6F9A073E-E8F0-4E03-9640-919C56613113}">
      <dgm:prSet/>
      <dgm:spPr/>
      <dgm:t>
        <a:bodyPr/>
        <a:lstStyle/>
        <a:p>
          <a:r>
            <a:rPr lang="en-US"/>
            <a:t>D22 on Air Quality</a:t>
          </a:r>
        </a:p>
      </dgm:t>
    </dgm:pt>
    <dgm:pt modelId="{85DC7D64-5797-4912-A2B3-2BB196BFBA04}" type="parTrans" cxnId="{0594FB1B-CDF6-4B00-9FC8-2FF0B8C429AC}">
      <dgm:prSet/>
      <dgm:spPr/>
      <dgm:t>
        <a:bodyPr/>
        <a:lstStyle/>
        <a:p>
          <a:endParaRPr lang="en-US"/>
        </a:p>
      </dgm:t>
    </dgm:pt>
    <dgm:pt modelId="{735BE203-0901-412F-ABE7-D4427CB4ACA1}" type="sibTrans" cxnId="{0594FB1B-CDF6-4B00-9FC8-2FF0B8C429AC}">
      <dgm:prSet/>
      <dgm:spPr/>
      <dgm:t>
        <a:bodyPr/>
        <a:lstStyle/>
        <a:p>
          <a:endParaRPr lang="en-US"/>
        </a:p>
      </dgm:t>
    </dgm:pt>
    <dgm:pt modelId="{C6B01953-3DCB-45E8-8A0B-1DC63BC90274}">
      <dgm:prSet/>
      <dgm:spPr/>
      <dgm:t>
        <a:bodyPr/>
        <a:lstStyle/>
        <a:p>
          <a:r>
            <a:rPr lang="en-US"/>
            <a:t>D34 on Waste Management</a:t>
          </a:r>
        </a:p>
      </dgm:t>
    </dgm:pt>
    <dgm:pt modelId="{32A75BB2-6373-4DF1-8D6B-B3BB226BC00D}" type="parTrans" cxnId="{7908969A-0A39-478E-B71F-C8ACE92497FE}">
      <dgm:prSet/>
      <dgm:spPr/>
      <dgm:t>
        <a:bodyPr/>
        <a:lstStyle/>
        <a:p>
          <a:endParaRPr lang="en-US"/>
        </a:p>
      </dgm:t>
    </dgm:pt>
    <dgm:pt modelId="{6F115B25-E8B4-4508-931E-020789DA80ED}" type="sibTrans" cxnId="{7908969A-0A39-478E-B71F-C8ACE92497FE}">
      <dgm:prSet/>
      <dgm:spPr/>
      <dgm:t>
        <a:bodyPr/>
        <a:lstStyle/>
        <a:p>
          <a:endParaRPr lang="en-US"/>
        </a:p>
      </dgm:t>
    </dgm:pt>
    <dgm:pt modelId="{6DAF30F0-81D9-4D92-A7EB-71444875F360}">
      <dgm:prSet/>
      <dgm:spPr/>
      <dgm:t>
        <a:bodyPr/>
        <a:lstStyle/>
        <a:p>
          <a:r>
            <a:rPr lang="en-US"/>
            <a:t>E06 on Performance of Buildings</a:t>
          </a:r>
        </a:p>
      </dgm:t>
    </dgm:pt>
    <dgm:pt modelId="{41DBCA11-4700-4D40-8C49-08284CA768B8}" type="parTrans" cxnId="{8F4C6C67-C0A8-4C41-B6E5-5F3C22135B2A}">
      <dgm:prSet/>
      <dgm:spPr/>
      <dgm:t>
        <a:bodyPr/>
        <a:lstStyle/>
        <a:p>
          <a:endParaRPr lang="en-US"/>
        </a:p>
      </dgm:t>
    </dgm:pt>
    <dgm:pt modelId="{11D652F7-6C69-457E-9BFB-F266298C6B79}" type="sibTrans" cxnId="{8F4C6C67-C0A8-4C41-B6E5-5F3C22135B2A}">
      <dgm:prSet/>
      <dgm:spPr/>
      <dgm:t>
        <a:bodyPr/>
        <a:lstStyle/>
        <a:p>
          <a:endParaRPr lang="en-US"/>
        </a:p>
      </dgm:t>
    </dgm:pt>
    <dgm:pt modelId="{7BB2EAEA-97DD-485F-82E7-F8D40EDE65C2}">
      <dgm:prSet/>
      <dgm:spPr/>
      <dgm:t>
        <a:bodyPr/>
        <a:lstStyle/>
        <a:p>
          <a:r>
            <a:rPr lang="en-US"/>
            <a:t>E35 on Pesticides and Alternative Control Agents</a:t>
          </a:r>
        </a:p>
      </dgm:t>
    </dgm:pt>
    <dgm:pt modelId="{BAC9E7C1-9D94-438F-8290-AD7DE1E93E8D}" type="parTrans" cxnId="{C2EE03CC-D792-48DA-A660-F188BED168BE}">
      <dgm:prSet/>
      <dgm:spPr/>
      <dgm:t>
        <a:bodyPr/>
        <a:lstStyle/>
        <a:p>
          <a:endParaRPr lang="en-US"/>
        </a:p>
      </dgm:t>
    </dgm:pt>
    <dgm:pt modelId="{136C569E-53A4-43A5-889F-900A4962A115}" type="sibTrans" cxnId="{C2EE03CC-D792-48DA-A660-F188BED168BE}">
      <dgm:prSet/>
      <dgm:spPr/>
      <dgm:t>
        <a:bodyPr/>
        <a:lstStyle/>
        <a:p>
          <a:endParaRPr lang="en-US"/>
        </a:p>
      </dgm:t>
    </dgm:pt>
    <dgm:pt modelId="{D53AEB32-5081-4074-BE24-59EC6FDCE739}">
      <dgm:prSet/>
      <dgm:spPr/>
      <dgm:t>
        <a:bodyPr/>
        <a:lstStyle/>
        <a:p>
          <a:r>
            <a:rPr lang="en-US"/>
            <a:t>E44 on Solar, Geothermal and Other Alternative Energy Sources</a:t>
          </a:r>
        </a:p>
      </dgm:t>
    </dgm:pt>
    <dgm:pt modelId="{74452458-88E1-4FC3-9322-7F37FEEE7745}" type="parTrans" cxnId="{B7D529B0-B1CD-4CD9-9234-94FE21009512}">
      <dgm:prSet/>
      <dgm:spPr/>
      <dgm:t>
        <a:bodyPr/>
        <a:lstStyle/>
        <a:p>
          <a:endParaRPr lang="en-US"/>
        </a:p>
      </dgm:t>
    </dgm:pt>
    <dgm:pt modelId="{74B71ED2-1263-46C5-892B-1F952381334C}" type="sibTrans" cxnId="{B7D529B0-B1CD-4CD9-9234-94FE21009512}">
      <dgm:prSet/>
      <dgm:spPr/>
      <dgm:t>
        <a:bodyPr/>
        <a:lstStyle/>
        <a:p>
          <a:endParaRPr lang="en-US"/>
        </a:p>
      </dgm:t>
    </dgm:pt>
    <dgm:pt modelId="{026826B2-1163-4437-BB65-B07B7658CCCC}">
      <dgm:prSet/>
      <dgm:spPr/>
      <dgm:t>
        <a:bodyPr/>
        <a:lstStyle/>
        <a:p>
          <a:r>
            <a:rPr lang="en-US"/>
            <a:t>E47 on Biological Effects and Environmental Fate</a:t>
          </a:r>
        </a:p>
      </dgm:t>
    </dgm:pt>
    <dgm:pt modelId="{AEBEB8B7-1527-4347-B191-B2386D35EF21}" type="parTrans" cxnId="{254414CE-E0E4-49A5-A72F-382F37E9F74B}">
      <dgm:prSet/>
      <dgm:spPr/>
      <dgm:t>
        <a:bodyPr/>
        <a:lstStyle/>
        <a:p>
          <a:endParaRPr lang="en-US"/>
        </a:p>
      </dgm:t>
    </dgm:pt>
    <dgm:pt modelId="{4F36E5E5-BEE8-4B32-84A0-91A644A9444B}" type="sibTrans" cxnId="{254414CE-E0E4-49A5-A72F-382F37E9F74B}">
      <dgm:prSet/>
      <dgm:spPr/>
      <dgm:t>
        <a:bodyPr/>
        <a:lstStyle/>
        <a:p>
          <a:endParaRPr lang="en-US"/>
        </a:p>
      </dgm:t>
    </dgm:pt>
    <dgm:pt modelId="{9DC7B1B4-50EB-493A-A765-9172DAD4865F}">
      <dgm:prSet/>
      <dgm:spPr/>
      <dgm:t>
        <a:bodyPr/>
        <a:lstStyle/>
        <a:p>
          <a:r>
            <a:rPr lang="en-US"/>
            <a:t>E48 on Biotechnology</a:t>
          </a:r>
        </a:p>
      </dgm:t>
    </dgm:pt>
    <dgm:pt modelId="{027C24F9-611C-41D0-8907-5D73F9268ECD}" type="parTrans" cxnId="{9866406E-5720-44F1-A58B-59823B34B641}">
      <dgm:prSet/>
      <dgm:spPr/>
      <dgm:t>
        <a:bodyPr/>
        <a:lstStyle/>
        <a:p>
          <a:endParaRPr lang="en-US"/>
        </a:p>
      </dgm:t>
    </dgm:pt>
    <dgm:pt modelId="{0EB613B8-EEE7-4F02-9CDC-A6056DD3A321}" type="sibTrans" cxnId="{9866406E-5720-44F1-A58B-59823B34B641}">
      <dgm:prSet/>
      <dgm:spPr/>
      <dgm:t>
        <a:bodyPr/>
        <a:lstStyle/>
        <a:p>
          <a:endParaRPr lang="en-US"/>
        </a:p>
      </dgm:t>
    </dgm:pt>
    <dgm:pt modelId="{D5B7931A-0F3B-48CE-804F-B6CB59A94B7C}">
      <dgm:prSet/>
      <dgm:spPr/>
      <dgm:t>
        <a:bodyPr/>
        <a:lstStyle/>
        <a:p>
          <a:r>
            <a:rPr lang="en-US"/>
            <a:t>E50 on Environmental Assessment, Risk Management and Corrective Action</a:t>
          </a:r>
        </a:p>
      </dgm:t>
    </dgm:pt>
    <dgm:pt modelId="{6020886B-D2B6-409B-AD94-8480E4015E8C}" type="parTrans" cxnId="{9EA0BC20-A074-4EFA-876E-AA99687E3C6C}">
      <dgm:prSet/>
      <dgm:spPr/>
      <dgm:t>
        <a:bodyPr/>
        <a:lstStyle/>
        <a:p>
          <a:endParaRPr lang="en-US"/>
        </a:p>
      </dgm:t>
    </dgm:pt>
    <dgm:pt modelId="{44D756D9-E682-4955-8122-1954BDBDC2A9}" type="sibTrans" cxnId="{9EA0BC20-A074-4EFA-876E-AA99687E3C6C}">
      <dgm:prSet/>
      <dgm:spPr/>
      <dgm:t>
        <a:bodyPr/>
        <a:lstStyle/>
        <a:p>
          <a:endParaRPr lang="en-US"/>
        </a:p>
      </dgm:t>
    </dgm:pt>
    <dgm:pt modelId="{CE3E3E7B-8E95-42E8-94E6-08F3D3523A3A}">
      <dgm:prSet/>
      <dgm:spPr/>
      <dgm:t>
        <a:bodyPr/>
        <a:lstStyle/>
        <a:p>
          <a:r>
            <a:rPr lang="en-US"/>
            <a:t>F40 on Declarable Substances in Materials</a:t>
          </a:r>
        </a:p>
      </dgm:t>
    </dgm:pt>
    <dgm:pt modelId="{E56D1424-D425-44E3-BF7C-D41293953AF2}" type="parTrans" cxnId="{73D105F3-0313-4871-A824-B96A79AD9C29}">
      <dgm:prSet/>
      <dgm:spPr/>
      <dgm:t>
        <a:bodyPr/>
        <a:lstStyle/>
        <a:p>
          <a:endParaRPr lang="en-US"/>
        </a:p>
      </dgm:t>
    </dgm:pt>
    <dgm:pt modelId="{9E26D3C6-8CDA-421F-84B3-06E2C5624329}" type="sibTrans" cxnId="{73D105F3-0313-4871-A824-B96A79AD9C29}">
      <dgm:prSet/>
      <dgm:spPr/>
      <dgm:t>
        <a:bodyPr/>
        <a:lstStyle/>
        <a:p>
          <a:endParaRPr lang="en-US"/>
        </a:p>
      </dgm:t>
    </dgm:pt>
    <dgm:pt modelId="{BE541AFF-BC10-420A-B80B-44F7531A48B1}" type="pres">
      <dgm:prSet presAssocID="{42C1926C-BAF3-46C6-9F43-44C9864D0149}" presName="diagram" presStyleCnt="0">
        <dgm:presLayoutVars>
          <dgm:dir/>
          <dgm:resizeHandles val="exact"/>
        </dgm:presLayoutVars>
      </dgm:prSet>
      <dgm:spPr/>
    </dgm:pt>
    <dgm:pt modelId="{3ADFEA62-2C67-4736-9BDB-C858CBFC1E1C}" type="pres">
      <dgm:prSet presAssocID="{3A67AD5F-67A8-4E02-9BD9-042BE96CD50F}" presName="node" presStyleLbl="node1" presStyleIdx="0" presStyleCnt="19">
        <dgm:presLayoutVars>
          <dgm:bulletEnabled val="1"/>
        </dgm:presLayoutVars>
      </dgm:prSet>
      <dgm:spPr/>
    </dgm:pt>
    <dgm:pt modelId="{6DFBD812-9635-4B65-BC83-AF861A5068FA}" type="pres">
      <dgm:prSet presAssocID="{DC6CFE50-7584-4D35-A1C3-5E9B43AF1B06}" presName="sibTrans" presStyleCnt="0"/>
      <dgm:spPr/>
    </dgm:pt>
    <dgm:pt modelId="{358EA85D-1CE3-4CBE-903D-7FF763866992}" type="pres">
      <dgm:prSet presAssocID="{2ABDEF4B-E9BE-4F2E-9990-6457493E023B}" presName="node" presStyleLbl="node1" presStyleIdx="1" presStyleCnt="19">
        <dgm:presLayoutVars>
          <dgm:bulletEnabled val="1"/>
        </dgm:presLayoutVars>
      </dgm:prSet>
      <dgm:spPr/>
    </dgm:pt>
    <dgm:pt modelId="{0669033C-6207-45BE-AAC5-3A505EDFFB1A}" type="pres">
      <dgm:prSet presAssocID="{EBCD018D-91DE-45F3-93F8-6C10AF97EA6E}" presName="sibTrans" presStyleCnt="0"/>
      <dgm:spPr/>
    </dgm:pt>
    <dgm:pt modelId="{0F2DAFA8-C2FA-45C6-86FD-4C1003685DEC}" type="pres">
      <dgm:prSet presAssocID="{D87D7474-A2C6-4E46-BF0F-4CEABE6CA34E}" presName="node" presStyleLbl="node1" presStyleIdx="2" presStyleCnt="19">
        <dgm:presLayoutVars>
          <dgm:bulletEnabled val="1"/>
        </dgm:presLayoutVars>
      </dgm:prSet>
      <dgm:spPr/>
    </dgm:pt>
    <dgm:pt modelId="{347B6E21-B53E-4F4C-9B1C-414627936E85}" type="pres">
      <dgm:prSet presAssocID="{9D906BDD-80C8-440C-9D51-FD7BFA694DEA}" presName="sibTrans" presStyleCnt="0"/>
      <dgm:spPr/>
    </dgm:pt>
    <dgm:pt modelId="{AFF8E257-A5DA-4391-B4D1-36757CDBCC87}" type="pres">
      <dgm:prSet presAssocID="{9003331D-7535-41AA-B385-A9F295F62E93}" presName="node" presStyleLbl="node1" presStyleIdx="3" presStyleCnt="19">
        <dgm:presLayoutVars>
          <dgm:bulletEnabled val="1"/>
        </dgm:presLayoutVars>
      </dgm:prSet>
      <dgm:spPr/>
    </dgm:pt>
    <dgm:pt modelId="{8CB4F8CC-0A26-4416-B078-84549C800D2B}" type="pres">
      <dgm:prSet presAssocID="{5FFC655A-9742-4EC1-A050-08980D1B3B40}" presName="sibTrans" presStyleCnt="0"/>
      <dgm:spPr/>
    </dgm:pt>
    <dgm:pt modelId="{ED22E5E5-3662-46E6-A6E0-12FE23DF47EA}" type="pres">
      <dgm:prSet presAssocID="{982C4337-D643-4E44-A285-87A7F21CB1EC}" presName="node" presStyleLbl="node1" presStyleIdx="4" presStyleCnt="19">
        <dgm:presLayoutVars>
          <dgm:bulletEnabled val="1"/>
        </dgm:presLayoutVars>
      </dgm:prSet>
      <dgm:spPr/>
    </dgm:pt>
    <dgm:pt modelId="{005B26E2-6A89-4318-8EF1-504B868799CC}" type="pres">
      <dgm:prSet presAssocID="{35E7DEEB-9C9D-4DCA-B722-86119EA82D02}" presName="sibTrans" presStyleCnt="0"/>
      <dgm:spPr/>
    </dgm:pt>
    <dgm:pt modelId="{BB43C88B-1469-4D66-B9A8-849D2A9274AA}" type="pres">
      <dgm:prSet presAssocID="{5461D519-438E-4467-860D-989325CF3E4F}" presName="node" presStyleLbl="node1" presStyleIdx="5" presStyleCnt="19">
        <dgm:presLayoutVars>
          <dgm:bulletEnabled val="1"/>
        </dgm:presLayoutVars>
      </dgm:prSet>
      <dgm:spPr/>
    </dgm:pt>
    <dgm:pt modelId="{64E1FC65-ADB6-42AF-B191-0DD9E261D015}" type="pres">
      <dgm:prSet presAssocID="{D9E1334E-4D38-45D1-8222-E7C08E45222C}" presName="sibTrans" presStyleCnt="0"/>
      <dgm:spPr/>
    </dgm:pt>
    <dgm:pt modelId="{3E0A9478-219D-4357-AF2C-8D8A5EC55DC9}" type="pres">
      <dgm:prSet presAssocID="{AE82277B-9007-4484-B857-5B5243E972A1}" presName="node" presStyleLbl="node1" presStyleIdx="6" presStyleCnt="19">
        <dgm:presLayoutVars>
          <dgm:bulletEnabled val="1"/>
        </dgm:presLayoutVars>
      </dgm:prSet>
      <dgm:spPr/>
    </dgm:pt>
    <dgm:pt modelId="{4A111F72-CC2C-43F0-A22F-C91408A88BF7}" type="pres">
      <dgm:prSet presAssocID="{627037A9-5775-41F4-A8BD-2FE8F0AC4EDC}" presName="sibTrans" presStyleCnt="0"/>
      <dgm:spPr/>
    </dgm:pt>
    <dgm:pt modelId="{7944DA1C-9C60-44F1-BB03-83F47B8A4F04}" type="pres">
      <dgm:prSet presAssocID="{2A807245-4AAA-4C75-9EAC-0E6B7A845914}" presName="node" presStyleLbl="node1" presStyleIdx="7" presStyleCnt="19">
        <dgm:presLayoutVars>
          <dgm:bulletEnabled val="1"/>
        </dgm:presLayoutVars>
      </dgm:prSet>
      <dgm:spPr/>
    </dgm:pt>
    <dgm:pt modelId="{3F25CEC4-0073-4F71-AA7B-012B049FECE9}" type="pres">
      <dgm:prSet presAssocID="{77AC6CEA-2A6B-4903-B52E-845D0A869397}" presName="sibTrans" presStyleCnt="0"/>
      <dgm:spPr/>
    </dgm:pt>
    <dgm:pt modelId="{2CC88B67-47B7-4034-B505-ADE2AF239183}" type="pres">
      <dgm:prSet presAssocID="{53576B54-1E35-416B-863C-E00A1471998A}" presName="node" presStyleLbl="node1" presStyleIdx="8" presStyleCnt="19">
        <dgm:presLayoutVars>
          <dgm:bulletEnabled val="1"/>
        </dgm:presLayoutVars>
      </dgm:prSet>
      <dgm:spPr/>
    </dgm:pt>
    <dgm:pt modelId="{AB4FD092-435B-4389-91AF-1DED51ACEB19}" type="pres">
      <dgm:prSet presAssocID="{9925D9BD-5DDF-40DF-857D-496F8307FE1C}" presName="sibTrans" presStyleCnt="0"/>
      <dgm:spPr/>
    </dgm:pt>
    <dgm:pt modelId="{829EA80E-64C3-49C0-9F9F-9F28EE2FDFEE}" type="pres">
      <dgm:prSet presAssocID="{9210A080-394A-45B3-9F12-59041A83AC00}" presName="node" presStyleLbl="node1" presStyleIdx="9" presStyleCnt="19">
        <dgm:presLayoutVars>
          <dgm:bulletEnabled val="1"/>
        </dgm:presLayoutVars>
      </dgm:prSet>
      <dgm:spPr/>
    </dgm:pt>
    <dgm:pt modelId="{79FFDC37-F0F8-4E3B-84F6-789AD6142CC0}" type="pres">
      <dgm:prSet presAssocID="{04F30820-BEAC-4B7B-88DB-D269AED4C379}" presName="sibTrans" presStyleCnt="0"/>
      <dgm:spPr/>
    </dgm:pt>
    <dgm:pt modelId="{A6902A90-9CD8-47F5-A5BF-285E43DE27BE}" type="pres">
      <dgm:prSet presAssocID="{6F9A073E-E8F0-4E03-9640-919C56613113}" presName="node" presStyleLbl="node1" presStyleIdx="10" presStyleCnt="19">
        <dgm:presLayoutVars>
          <dgm:bulletEnabled val="1"/>
        </dgm:presLayoutVars>
      </dgm:prSet>
      <dgm:spPr/>
    </dgm:pt>
    <dgm:pt modelId="{BC286B80-F59E-470D-8B95-DBD8AB9B602B}" type="pres">
      <dgm:prSet presAssocID="{735BE203-0901-412F-ABE7-D4427CB4ACA1}" presName="sibTrans" presStyleCnt="0"/>
      <dgm:spPr/>
    </dgm:pt>
    <dgm:pt modelId="{175033F2-D1C0-4DD3-B7BC-66B9B84FD1D6}" type="pres">
      <dgm:prSet presAssocID="{C6B01953-3DCB-45E8-8A0B-1DC63BC90274}" presName="node" presStyleLbl="node1" presStyleIdx="11" presStyleCnt="19">
        <dgm:presLayoutVars>
          <dgm:bulletEnabled val="1"/>
        </dgm:presLayoutVars>
      </dgm:prSet>
      <dgm:spPr/>
    </dgm:pt>
    <dgm:pt modelId="{1467613E-1E51-4C1D-A731-78D1B15342A8}" type="pres">
      <dgm:prSet presAssocID="{6F115B25-E8B4-4508-931E-020789DA80ED}" presName="sibTrans" presStyleCnt="0"/>
      <dgm:spPr/>
    </dgm:pt>
    <dgm:pt modelId="{3B318546-48F6-49F9-8BB2-D52992B81560}" type="pres">
      <dgm:prSet presAssocID="{6DAF30F0-81D9-4D92-A7EB-71444875F360}" presName="node" presStyleLbl="node1" presStyleIdx="12" presStyleCnt="19">
        <dgm:presLayoutVars>
          <dgm:bulletEnabled val="1"/>
        </dgm:presLayoutVars>
      </dgm:prSet>
      <dgm:spPr/>
    </dgm:pt>
    <dgm:pt modelId="{EFC82482-7137-49B5-9E82-D57A552AD5F4}" type="pres">
      <dgm:prSet presAssocID="{11D652F7-6C69-457E-9BFB-F266298C6B79}" presName="sibTrans" presStyleCnt="0"/>
      <dgm:spPr/>
    </dgm:pt>
    <dgm:pt modelId="{D160C817-F7D6-413B-AEDC-D36273AD23CB}" type="pres">
      <dgm:prSet presAssocID="{7BB2EAEA-97DD-485F-82E7-F8D40EDE65C2}" presName="node" presStyleLbl="node1" presStyleIdx="13" presStyleCnt="19">
        <dgm:presLayoutVars>
          <dgm:bulletEnabled val="1"/>
        </dgm:presLayoutVars>
      </dgm:prSet>
      <dgm:spPr/>
    </dgm:pt>
    <dgm:pt modelId="{4423B781-37E0-41EB-9DF1-D5F7132D488C}" type="pres">
      <dgm:prSet presAssocID="{136C569E-53A4-43A5-889F-900A4962A115}" presName="sibTrans" presStyleCnt="0"/>
      <dgm:spPr/>
    </dgm:pt>
    <dgm:pt modelId="{42783AAA-B2E8-4FD3-9076-E518B427836D}" type="pres">
      <dgm:prSet presAssocID="{D53AEB32-5081-4074-BE24-59EC6FDCE739}" presName="node" presStyleLbl="node1" presStyleIdx="14" presStyleCnt="19">
        <dgm:presLayoutVars>
          <dgm:bulletEnabled val="1"/>
        </dgm:presLayoutVars>
      </dgm:prSet>
      <dgm:spPr/>
    </dgm:pt>
    <dgm:pt modelId="{EE2F101D-DAAB-4A87-8D2F-F35DDBF9DC4B}" type="pres">
      <dgm:prSet presAssocID="{74B71ED2-1263-46C5-892B-1F952381334C}" presName="sibTrans" presStyleCnt="0"/>
      <dgm:spPr/>
    </dgm:pt>
    <dgm:pt modelId="{3179D6C5-D12D-4A06-9E52-D90B06C363D4}" type="pres">
      <dgm:prSet presAssocID="{026826B2-1163-4437-BB65-B07B7658CCCC}" presName="node" presStyleLbl="node1" presStyleIdx="15" presStyleCnt="19">
        <dgm:presLayoutVars>
          <dgm:bulletEnabled val="1"/>
        </dgm:presLayoutVars>
      </dgm:prSet>
      <dgm:spPr/>
    </dgm:pt>
    <dgm:pt modelId="{B5422083-C2EA-45CD-AFED-112580EF60C5}" type="pres">
      <dgm:prSet presAssocID="{4F36E5E5-BEE8-4B32-84A0-91A644A9444B}" presName="sibTrans" presStyleCnt="0"/>
      <dgm:spPr/>
    </dgm:pt>
    <dgm:pt modelId="{04146935-7241-4800-9907-165F307F7B33}" type="pres">
      <dgm:prSet presAssocID="{9DC7B1B4-50EB-493A-A765-9172DAD4865F}" presName="node" presStyleLbl="node1" presStyleIdx="16" presStyleCnt="19">
        <dgm:presLayoutVars>
          <dgm:bulletEnabled val="1"/>
        </dgm:presLayoutVars>
      </dgm:prSet>
      <dgm:spPr/>
    </dgm:pt>
    <dgm:pt modelId="{51EFC54D-3434-4B37-8459-DDA4A020A333}" type="pres">
      <dgm:prSet presAssocID="{0EB613B8-EEE7-4F02-9CDC-A6056DD3A321}" presName="sibTrans" presStyleCnt="0"/>
      <dgm:spPr/>
    </dgm:pt>
    <dgm:pt modelId="{E5048669-0410-4048-9574-2287B5032DA7}" type="pres">
      <dgm:prSet presAssocID="{D5B7931A-0F3B-48CE-804F-B6CB59A94B7C}" presName="node" presStyleLbl="node1" presStyleIdx="17" presStyleCnt="19">
        <dgm:presLayoutVars>
          <dgm:bulletEnabled val="1"/>
        </dgm:presLayoutVars>
      </dgm:prSet>
      <dgm:spPr/>
    </dgm:pt>
    <dgm:pt modelId="{63971530-FBC9-4CF3-A7E7-4F7AF5A04C86}" type="pres">
      <dgm:prSet presAssocID="{44D756D9-E682-4955-8122-1954BDBDC2A9}" presName="sibTrans" presStyleCnt="0"/>
      <dgm:spPr/>
    </dgm:pt>
    <dgm:pt modelId="{EC2DC734-8C45-43CA-8317-F111849091E6}" type="pres">
      <dgm:prSet presAssocID="{CE3E3E7B-8E95-42E8-94E6-08F3D3523A3A}" presName="node" presStyleLbl="node1" presStyleIdx="18" presStyleCnt="19">
        <dgm:presLayoutVars>
          <dgm:bulletEnabled val="1"/>
        </dgm:presLayoutVars>
      </dgm:prSet>
      <dgm:spPr/>
    </dgm:pt>
  </dgm:ptLst>
  <dgm:cxnLst>
    <dgm:cxn modelId="{02236D02-F978-4DD8-BC80-9B53C61A406E}" type="presOf" srcId="{53576B54-1E35-416B-863C-E00A1471998A}" destId="{2CC88B67-47B7-4034-B505-ADE2AF239183}" srcOrd="0" destOrd="0" presId="urn:microsoft.com/office/officeart/2005/8/layout/default"/>
    <dgm:cxn modelId="{C60CF21A-127E-45B8-A145-9727846BDF0F}" srcId="{42C1926C-BAF3-46C6-9F43-44C9864D0149}" destId="{AE82277B-9007-4484-B857-5B5243E972A1}" srcOrd="6" destOrd="0" parTransId="{32E85992-8561-4B58-B568-184F129965B2}" sibTransId="{627037A9-5775-41F4-A8BD-2FE8F0AC4EDC}"/>
    <dgm:cxn modelId="{0594FB1B-CDF6-4B00-9FC8-2FF0B8C429AC}" srcId="{42C1926C-BAF3-46C6-9F43-44C9864D0149}" destId="{6F9A073E-E8F0-4E03-9640-919C56613113}" srcOrd="10" destOrd="0" parTransId="{85DC7D64-5797-4912-A2B3-2BB196BFBA04}" sibTransId="{735BE203-0901-412F-ABE7-D4427CB4ACA1}"/>
    <dgm:cxn modelId="{9EA0BC20-A074-4EFA-876E-AA99687E3C6C}" srcId="{42C1926C-BAF3-46C6-9F43-44C9864D0149}" destId="{D5B7931A-0F3B-48CE-804F-B6CB59A94B7C}" srcOrd="17" destOrd="0" parTransId="{6020886B-D2B6-409B-AD94-8480E4015E8C}" sibTransId="{44D756D9-E682-4955-8122-1954BDBDC2A9}"/>
    <dgm:cxn modelId="{C49A8321-CB92-4371-AB15-26EF5E135C8D}" srcId="{42C1926C-BAF3-46C6-9F43-44C9864D0149}" destId="{53576B54-1E35-416B-863C-E00A1471998A}" srcOrd="8" destOrd="0" parTransId="{CFD1D7A7-CC11-47AC-8D67-43F867625824}" sibTransId="{9925D9BD-5DDF-40DF-857D-496F8307FE1C}"/>
    <dgm:cxn modelId="{A0D74827-895B-4AB7-866C-22DB94DFB27F}" type="presOf" srcId="{AE82277B-9007-4484-B857-5B5243E972A1}" destId="{3E0A9478-219D-4357-AF2C-8D8A5EC55DC9}" srcOrd="0" destOrd="0" presId="urn:microsoft.com/office/officeart/2005/8/layout/default"/>
    <dgm:cxn modelId="{C814DF27-2D0E-421E-8890-9788CF66B173}" srcId="{42C1926C-BAF3-46C6-9F43-44C9864D0149}" destId="{9003331D-7535-41AA-B385-A9F295F62E93}" srcOrd="3" destOrd="0" parTransId="{E72A78F6-37EB-4D4A-9144-F437987F80E4}" sibTransId="{5FFC655A-9742-4EC1-A050-08980D1B3B40}"/>
    <dgm:cxn modelId="{19C79035-14AB-4091-B609-A43AF4F0FCA8}" type="presOf" srcId="{6DAF30F0-81D9-4D92-A7EB-71444875F360}" destId="{3B318546-48F6-49F9-8BB2-D52992B81560}" srcOrd="0" destOrd="0" presId="urn:microsoft.com/office/officeart/2005/8/layout/default"/>
    <dgm:cxn modelId="{BD81105F-6A4E-4430-AEB3-CDE5EE83A591}" type="presOf" srcId="{C6B01953-3DCB-45E8-8A0B-1DC63BC90274}" destId="{175033F2-D1C0-4DD3-B7BC-66B9B84FD1D6}" srcOrd="0" destOrd="0" presId="urn:microsoft.com/office/officeart/2005/8/layout/default"/>
    <dgm:cxn modelId="{EF98DE45-23C6-4BC1-B85B-76F2D1D6CF79}" srcId="{42C1926C-BAF3-46C6-9F43-44C9864D0149}" destId="{D87D7474-A2C6-4E46-BF0F-4CEABE6CA34E}" srcOrd="2" destOrd="0" parTransId="{8A0D5FCC-6792-49A3-BF83-5732E7E3C6CE}" sibTransId="{9D906BDD-80C8-440C-9D51-FD7BFA694DEA}"/>
    <dgm:cxn modelId="{8F4C6C67-C0A8-4C41-B6E5-5F3C22135B2A}" srcId="{42C1926C-BAF3-46C6-9F43-44C9864D0149}" destId="{6DAF30F0-81D9-4D92-A7EB-71444875F360}" srcOrd="12" destOrd="0" parTransId="{41DBCA11-4700-4D40-8C49-08284CA768B8}" sibTransId="{11D652F7-6C69-457E-9BFB-F266298C6B79}"/>
    <dgm:cxn modelId="{8A26F248-FC2D-47C4-8F98-8628448681B0}" type="presOf" srcId="{CE3E3E7B-8E95-42E8-94E6-08F3D3523A3A}" destId="{EC2DC734-8C45-43CA-8317-F111849091E6}" srcOrd="0" destOrd="0" presId="urn:microsoft.com/office/officeart/2005/8/layout/default"/>
    <dgm:cxn modelId="{9866406E-5720-44F1-A58B-59823B34B641}" srcId="{42C1926C-BAF3-46C6-9F43-44C9864D0149}" destId="{9DC7B1B4-50EB-493A-A765-9172DAD4865F}" srcOrd="16" destOrd="0" parTransId="{027C24F9-611C-41D0-8907-5D73F9268ECD}" sibTransId="{0EB613B8-EEE7-4F02-9CDC-A6056DD3A321}"/>
    <dgm:cxn modelId="{808D6E4E-4CF4-460A-B436-369484FA9C0C}" type="presOf" srcId="{9003331D-7535-41AA-B385-A9F295F62E93}" destId="{AFF8E257-A5DA-4391-B4D1-36757CDBCC87}" srcOrd="0" destOrd="0" presId="urn:microsoft.com/office/officeart/2005/8/layout/default"/>
    <dgm:cxn modelId="{77871A74-23E6-4435-BE33-601BCC64D5D7}" srcId="{42C1926C-BAF3-46C6-9F43-44C9864D0149}" destId="{982C4337-D643-4E44-A285-87A7F21CB1EC}" srcOrd="4" destOrd="0" parTransId="{5D33DE5F-C210-42EE-A357-93482A8D1CCB}" sibTransId="{35E7DEEB-9C9D-4DCA-B722-86119EA82D02}"/>
    <dgm:cxn modelId="{9F6EDD54-C587-43F4-BECA-915A5B09B096}" type="presOf" srcId="{9DC7B1B4-50EB-493A-A765-9172DAD4865F}" destId="{04146935-7241-4800-9907-165F307F7B33}" srcOrd="0" destOrd="0" presId="urn:microsoft.com/office/officeart/2005/8/layout/default"/>
    <dgm:cxn modelId="{0090AD57-44F2-4DF0-8915-44D25DC339BE}" type="presOf" srcId="{6F9A073E-E8F0-4E03-9640-919C56613113}" destId="{A6902A90-9CD8-47F5-A5BF-285E43DE27BE}" srcOrd="0" destOrd="0" presId="urn:microsoft.com/office/officeart/2005/8/layout/default"/>
    <dgm:cxn modelId="{15442D58-E2A5-4A4F-92D8-C38DCC467856}" srcId="{42C1926C-BAF3-46C6-9F43-44C9864D0149}" destId="{2ABDEF4B-E9BE-4F2E-9990-6457493E023B}" srcOrd="1" destOrd="0" parTransId="{E99FF626-9955-475F-9569-D61FA6EF3CA9}" sibTransId="{EBCD018D-91DE-45F3-93F8-6C10AF97EA6E}"/>
    <dgm:cxn modelId="{7E867379-12C7-437A-BC9D-E5CAE1EA69B0}" type="presOf" srcId="{982C4337-D643-4E44-A285-87A7F21CB1EC}" destId="{ED22E5E5-3662-46E6-A6E0-12FE23DF47EA}" srcOrd="0" destOrd="0" presId="urn:microsoft.com/office/officeart/2005/8/layout/default"/>
    <dgm:cxn modelId="{7BAB1A7F-73CB-47B1-A73B-DF815B0CF2ED}" type="presOf" srcId="{2ABDEF4B-E9BE-4F2E-9990-6457493E023B}" destId="{358EA85D-1CE3-4CBE-903D-7FF763866992}" srcOrd="0" destOrd="0" presId="urn:microsoft.com/office/officeart/2005/8/layout/default"/>
    <dgm:cxn modelId="{E89A3583-B461-409B-97C3-415870985D6E}" type="presOf" srcId="{D53AEB32-5081-4074-BE24-59EC6FDCE739}" destId="{42783AAA-B2E8-4FD3-9076-E518B427836D}" srcOrd="0" destOrd="0" presId="urn:microsoft.com/office/officeart/2005/8/layout/default"/>
    <dgm:cxn modelId="{6732B296-8DA4-4DF2-99AF-317BAB327B93}" type="presOf" srcId="{D87D7474-A2C6-4E46-BF0F-4CEABE6CA34E}" destId="{0F2DAFA8-C2FA-45C6-86FD-4C1003685DEC}" srcOrd="0" destOrd="0" presId="urn:microsoft.com/office/officeart/2005/8/layout/default"/>
    <dgm:cxn modelId="{06B7CC96-BA3B-424A-A45E-28F703ABB07A}" type="presOf" srcId="{D5B7931A-0F3B-48CE-804F-B6CB59A94B7C}" destId="{E5048669-0410-4048-9574-2287B5032DA7}" srcOrd="0" destOrd="0" presId="urn:microsoft.com/office/officeart/2005/8/layout/default"/>
    <dgm:cxn modelId="{FFA37798-E5F5-4ADB-892D-86E2419DC33B}" type="presOf" srcId="{3A67AD5F-67A8-4E02-9BD9-042BE96CD50F}" destId="{3ADFEA62-2C67-4736-9BDB-C858CBFC1E1C}" srcOrd="0" destOrd="0" presId="urn:microsoft.com/office/officeart/2005/8/layout/default"/>
    <dgm:cxn modelId="{7908969A-0A39-478E-B71F-C8ACE92497FE}" srcId="{42C1926C-BAF3-46C6-9F43-44C9864D0149}" destId="{C6B01953-3DCB-45E8-8A0B-1DC63BC90274}" srcOrd="11" destOrd="0" parTransId="{32A75BB2-6373-4DF1-8D6B-B3BB226BC00D}" sibTransId="{6F115B25-E8B4-4508-931E-020789DA80ED}"/>
    <dgm:cxn modelId="{02F216A3-7A90-4757-AA4E-95D16E1A7901}" srcId="{42C1926C-BAF3-46C6-9F43-44C9864D0149}" destId="{5461D519-438E-4467-860D-989325CF3E4F}" srcOrd="5" destOrd="0" parTransId="{6E7AE698-E8DE-42F8-9370-8DE5484459E2}" sibTransId="{D9E1334E-4D38-45D1-8222-E7C08E45222C}"/>
    <dgm:cxn modelId="{6215EDAC-7007-4D00-9BD8-1CD286078C20}" type="presOf" srcId="{2A807245-4AAA-4C75-9EAC-0E6B7A845914}" destId="{7944DA1C-9C60-44F1-BB03-83F47B8A4F04}" srcOrd="0" destOrd="0" presId="urn:microsoft.com/office/officeart/2005/8/layout/default"/>
    <dgm:cxn modelId="{B7D529B0-B1CD-4CD9-9234-94FE21009512}" srcId="{42C1926C-BAF3-46C6-9F43-44C9864D0149}" destId="{D53AEB32-5081-4074-BE24-59EC6FDCE739}" srcOrd="14" destOrd="0" parTransId="{74452458-88E1-4FC3-9322-7F37FEEE7745}" sibTransId="{74B71ED2-1263-46C5-892B-1F952381334C}"/>
    <dgm:cxn modelId="{F571EDB4-1E9C-4003-81F0-DEDA63D17787}" srcId="{42C1926C-BAF3-46C6-9F43-44C9864D0149}" destId="{3A67AD5F-67A8-4E02-9BD9-042BE96CD50F}" srcOrd="0" destOrd="0" parTransId="{FDDEEFDF-55FF-4CA5-87A2-C91F238DC878}" sibTransId="{DC6CFE50-7584-4D35-A1C3-5E9B43AF1B06}"/>
    <dgm:cxn modelId="{024145BC-C05E-409E-B895-2984496B78CD}" type="presOf" srcId="{026826B2-1163-4437-BB65-B07B7658CCCC}" destId="{3179D6C5-D12D-4A06-9E52-D90B06C363D4}" srcOrd="0" destOrd="0" presId="urn:microsoft.com/office/officeart/2005/8/layout/default"/>
    <dgm:cxn modelId="{C2EE03CC-D792-48DA-A660-F188BED168BE}" srcId="{42C1926C-BAF3-46C6-9F43-44C9864D0149}" destId="{7BB2EAEA-97DD-485F-82E7-F8D40EDE65C2}" srcOrd="13" destOrd="0" parTransId="{BAC9E7C1-9D94-438F-8290-AD7DE1E93E8D}" sibTransId="{136C569E-53A4-43A5-889F-900A4962A115}"/>
    <dgm:cxn modelId="{254414CE-E0E4-49A5-A72F-382F37E9F74B}" srcId="{42C1926C-BAF3-46C6-9F43-44C9864D0149}" destId="{026826B2-1163-4437-BB65-B07B7658CCCC}" srcOrd="15" destOrd="0" parTransId="{AEBEB8B7-1527-4347-B191-B2386D35EF21}" sibTransId="{4F36E5E5-BEE8-4B32-84A0-91A644A9444B}"/>
    <dgm:cxn modelId="{474387D5-A487-4AE8-A25D-01947F6605B7}" srcId="{42C1926C-BAF3-46C6-9F43-44C9864D0149}" destId="{2A807245-4AAA-4C75-9EAC-0E6B7A845914}" srcOrd="7" destOrd="0" parTransId="{D97D1152-ACF5-47AA-A59E-3FF9E4937F89}" sibTransId="{77AC6CEA-2A6B-4903-B52E-845D0A869397}"/>
    <dgm:cxn modelId="{FB927ED9-4DC2-4651-A42E-7FFDE3A6E245}" type="presOf" srcId="{7BB2EAEA-97DD-485F-82E7-F8D40EDE65C2}" destId="{D160C817-F7D6-413B-AEDC-D36273AD23CB}" srcOrd="0" destOrd="0" presId="urn:microsoft.com/office/officeart/2005/8/layout/default"/>
    <dgm:cxn modelId="{7B421ADA-3882-4C9F-9693-AFC8A75E7BC9}" type="presOf" srcId="{5461D519-438E-4467-860D-989325CF3E4F}" destId="{BB43C88B-1469-4D66-B9A8-849D2A9274AA}" srcOrd="0" destOrd="0" presId="urn:microsoft.com/office/officeart/2005/8/layout/default"/>
    <dgm:cxn modelId="{6B82EFE1-E1FE-4C54-90D6-1C3DBED8FC1B}" type="presOf" srcId="{9210A080-394A-45B3-9F12-59041A83AC00}" destId="{829EA80E-64C3-49C0-9F9F-9F28EE2FDFEE}" srcOrd="0" destOrd="0" presId="urn:microsoft.com/office/officeart/2005/8/layout/default"/>
    <dgm:cxn modelId="{0F8D1BE6-E30D-4774-A10A-0355C0461647}" srcId="{42C1926C-BAF3-46C6-9F43-44C9864D0149}" destId="{9210A080-394A-45B3-9F12-59041A83AC00}" srcOrd="9" destOrd="0" parTransId="{FBCD19CC-6BDF-430F-A690-AAF4CFC2016D}" sibTransId="{04F30820-BEAC-4B7B-88DB-D269AED4C379}"/>
    <dgm:cxn modelId="{C69BE2F1-C846-441E-B2D1-E2861CEABDA4}" type="presOf" srcId="{42C1926C-BAF3-46C6-9F43-44C9864D0149}" destId="{BE541AFF-BC10-420A-B80B-44F7531A48B1}" srcOrd="0" destOrd="0" presId="urn:microsoft.com/office/officeart/2005/8/layout/default"/>
    <dgm:cxn modelId="{73D105F3-0313-4871-A824-B96A79AD9C29}" srcId="{42C1926C-BAF3-46C6-9F43-44C9864D0149}" destId="{CE3E3E7B-8E95-42E8-94E6-08F3D3523A3A}" srcOrd="18" destOrd="0" parTransId="{E56D1424-D425-44E3-BF7C-D41293953AF2}" sibTransId="{9E26D3C6-8CDA-421F-84B3-06E2C5624329}"/>
    <dgm:cxn modelId="{CBE7E86C-212B-4978-8E90-3E6A78AE846C}" type="presParOf" srcId="{BE541AFF-BC10-420A-B80B-44F7531A48B1}" destId="{3ADFEA62-2C67-4736-9BDB-C858CBFC1E1C}" srcOrd="0" destOrd="0" presId="urn:microsoft.com/office/officeart/2005/8/layout/default"/>
    <dgm:cxn modelId="{F0D05709-AC87-4263-95DA-E357E60DECCB}" type="presParOf" srcId="{BE541AFF-BC10-420A-B80B-44F7531A48B1}" destId="{6DFBD812-9635-4B65-BC83-AF861A5068FA}" srcOrd="1" destOrd="0" presId="urn:microsoft.com/office/officeart/2005/8/layout/default"/>
    <dgm:cxn modelId="{B1098D58-7AE3-45AC-BC7D-093D6C83F9DF}" type="presParOf" srcId="{BE541AFF-BC10-420A-B80B-44F7531A48B1}" destId="{358EA85D-1CE3-4CBE-903D-7FF763866992}" srcOrd="2" destOrd="0" presId="urn:microsoft.com/office/officeart/2005/8/layout/default"/>
    <dgm:cxn modelId="{CF61C307-F66B-4D56-B66F-C460C3360F31}" type="presParOf" srcId="{BE541AFF-BC10-420A-B80B-44F7531A48B1}" destId="{0669033C-6207-45BE-AAC5-3A505EDFFB1A}" srcOrd="3" destOrd="0" presId="urn:microsoft.com/office/officeart/2005/8/layout/default"/>
    <dgm:cxn modelId="{FC189039-0D81-468A-8218-D449C60E0BEA}" type="presParOf" srcId="{BE541AFF-BC10-420A-B80B-44F7531A48B1}" destId="{0F2DAFA8-C2FA-45C6-86FD-4C1003685DEC}" srcOrd="4" destOrd="0" presId="urn:microsoft.com/office/officeart/2005/8/layout/default"/>
    <dgm:cxn modelId="{3120FF86-27BC-4545-892F-B67EFBA30B37}" type="presParOf" srcId="{BE541AFF-BC10-420A-B80B-44F7531A48B1}" destId="{347B6E21-B53E-4F4C-9B1C-414627936E85}" srcOrd="5" destOrd="0" presId="urn:microsoft.com/office/officeart/2005/8/layout/default"/>
    <dgm:cxn modelId="{65123982-A2E8-49E6-9B18-8BA8D553ACE0}" type="presParOf" srcId="{BE541AFF-BC10-420A-B80B-44F7531A48B1}" destId="{AFF8E257-A5DA-4391-B4D1-36757CDBCC87}" srcOrd="6" destOrd="0" presId="urn:microsoft.com/office/officeart/2005/8/layout/default"/>
    <dgm:cxn modelId="{BBE74CF0-6428-4BDE-B0FD-A76DF9EBDDC6}" type="presParOf" srcId="{BE541AFF-BC10-420A-B80B-44F7531A48B1}" destId="{8CB4F8CC-0A26-4416-B078-84549C800D2B}" srcOrd="7" destOrd="0" presId="urn:microsoft.com/office/officeart/2005/8/layout/default"/>
    <dgm:cxn modelId="{E1E8BFC3-5F0E-41AA-9C62-80B2D48F6D74}" type="presParOf" srcId="{BE541AFF-BC10-420A-B80B-44F7531A48B1}" destId="{ED22E5E5-3662-46E6-A6E0-12FE23DF47EA}" srcOrd="8" destOrd="0" presId="urn:microsoft.com/office/officeart/2005/8/layout/default"/>
    <dgm:cxn modelId="{8EB606A9-474C-4390-9F3D-D8DEF41F5A1E}" type="presParOf" srcId="{BE541AFF-BC10-420A-B80B-44F7531A48B1}" destId="{005B26E2-6A89-4318-8EF1-504B868799CC}" srcOrd="9" destOrd="0" presId="urn:microsoft.com/office/officeart/2005/8/layout/default"/>
    <dgm:cxn modelId="{BFDCF6B4-6B99-45D1-95BF-C0E575C58D28}" type="presParOf" srcId="{BE541AFF-BC10-420A-B80B-44F7531A48B1}" destId="{BB43C88B-1469-4D66-B9A8-849D2A9274AA}" srcOrd="10" destOrd="0" presId="urn:microsoft.com/office/officeart/2005/8/layout/default"/>
    <dgm:cxn modelId="{5E230135-898A-4169-869E-0BDB00DC8719}" type="presParOf" srcId="{BE541AFF-BC10-420A-B80B-44F7531A48B1}" destId="{64E1FC65-ADB6-42AF-B191-0DD9E261D015}" srcOrd="11" destOrd="0" presId="urn:microsoft.com/office/officeart/2005/8/layout/default"/>
    <dgm:cxn modelId="{EF69B8B2-80F0-43A3-AB93-B9C038FDA9C4}" type="presParOf" srcId="{BE541AFF-BC10-420A-B80B-44F7531A48B1}" destId="{3E0A9478-219D-4357-AF2C-8D8A5EC55DC9}" srcOrd="12" destOrd="0" presId="urn:microsoft.com/office/officeart/2005/8/layout/default"/>
    <dgm:cxn modelId="{27AC053E-A6B4-4C07-A9E3-616CC5250053}" type="presParOf" srcId="{BE541AFF-BC10-420A-B80B-44F7531A48B1}" destId="{4A111F72-CC2C-43F0-A22F-C91408A88BF7}" srcOrd="13" destOrd="0" presId="urn:microsoft.com/office/officeart/2005/8/layout/default"/>
    <dgm:cxn modelId="{745820B1-2A6B-48CA-AAEE-52405660C16C}" type="presParOf" srcId="{BE541AFF-BC10-420A-B80B-44F7531A48B1}" destId="{7944DA1C-9C60-44F1-BB03-83F47B8A4F04}" srcOrd="14" destOrd="0" presId="urn:microsoft.com/office/officeart/2005/8/layout/default"/>
    <dgm:cxn modelId="{80F8B309-9D7B-4C90-8C3C-1A1A80D5BB79}" type="presParOf" srcId="{BE541AFF-BC10-420A-B80B-44F7531A48B1}" destId="{3F25CEC4-0073-4F71-AA7B-012B049FECE9}" srcOrd="15" destOrd="0" presId="urn:microsoft.com/office/officeart/2005/8/layout/default"/>
    <dgm:cxn modelId="{727A3B68-7DB2-4B2B-B5D7-6547C88A3C26}" type="presParOf" srcId="{BE541AFF-BC10-420A-B80B-44F7531A48B1}" destId="{2CC88B67-47B7-4034-B505-ADE2AF239183}" srcOrd="16" destOrd="0" presId="urn:microsoft.com/office/officeart/2005/8/layout/default"/>
    <dgm:cxn modelId="{DA0845CA-15CE-49B2-A690-0318A3E15542}" type="presParOf" srcId="{BE541AFF-BC10-420A-B80B-44F7531A48B1}" destId="{AB4FD092-435B-4389-91AF-1DED51ACEB19}" srcOrd="17" destOrd="0" presId="urn:microsoft.com/office/officeart/2005/8/layout/default"/>
    <dgm:cxn modelId="{1D1914BD-FF95-49B8-A013-F6598E3035D0}" type="presParOf" srcId="{BE541AFF-BC10-420A-B80B-44F7531A48B1}" destId="{829EA80E-64C3-49C0-9F9F-9F28EE2FDFEE}" srcOrd="18" destOrd="0" presId="urn:microsoft.com/office/officeart/2005/8/layout/default"/>
    <dgm:cxn modelId="{8934A94F-B321-4190-A894-B5436E3E6C0A}" type="presParOf" srcId="{BE541AFF-BC10-420A-B80B-44F7531A48B1}" destId="{79FFDC37-F0F8-4E3B-84F6-789AD6142CC0}" srcOrd="19" destOrd="0" presId="urn:microsoft.com/office/officeart/2005/8/layout/default"/>
    <dgm:cxn modelId="{82BAF383-ED19-4655-8228-B1EBD3F74E4E}" type="presParOf" srcId="{BE541AFF-BC10-420A-B80B-44F7531A48B1}" destId="{A6902A90-9CD8-47F5-A5BF-285E43DE27BE}" srcOrd="20" destOrd="0" presId="urn:microsoft.com/office/officeart/2005/8/layout/default"/>
    <dgm:cxn modelId="{9B9881C8-7AEE-498C-A2AB-2599C2493730}" type="presParOf" srcId="{BE541AFF-BC10-420A-B80B-44F7531A48B1}" destId="{BC286B80-F59E-470D-8B95-DBD8AB9B602B}" srcOrd="21" destOrd="0" presId="urn:microsoft.com/office/officeart/2005/8/layout/default"/>
    <dgm:cxn modelId="{0996E2CC-56A5-4524-9A8E-148E1AB052DA}" type="presParOf" srcId="{BE541AFF-BC10-420A-B80B-44F7531A48B1}" destId="{175033F2-D1C0-4DD3-B7BC-66B9B84FD1D6}" srcOrd="22" destOrd="0" presId="urn:microsoft.com/office/officeart/2005/8/layout/default"/>
    <dgm:cxn modelId="{31002B99-E5C2-4A08-BA1A-F65C7596E40E}" type="presParOf" srcId="{BE541AFF-BC10-420A-B80B-44F7531A48B1}" destId="{1467613E-1E51-4C1D-A731-78D1B15342A8}" srcOrd="23" destOrd="0" presId="urn:microsoft.com/office/officeart/2005/8/layout/default"/>
    <dgm:cxn modelId="{0506F34F-5DA9-4A0A-9414-5C1F712D9CE3}" type="presParOf" srcId="{BE541AFF-BC10-420A-B80B-44F7531A48B1}" destId="{3B318546-48F6-49F9-8BB2-D52992B81560}" srcOrd="24" destOrd="0" presId="urn:microsoft.com/office/officeart/2005/8/layout/default"/>
    <dgm:cxn modelId="{188DE143-3A6B-426C-B3AB-83CF59450DB1}" type="presParOf" srcId="{BE541AFF-BC10-420A-B80B-44F7531A48B1}" destId="{EFC82482-7137-49B5-9E82-D57A552AD5F4}" srcOrd="25" destOrd="0" presId="urn:microsoft.com/office/officeart/2005/8/layout/default"/>
    <dgm:cxn modelId="{3084DDAA-62E5-4DCD-BE95-B315E84B9E6A}" type="presParOf" srcId="{BE541AFF-BC10-420A-B80B-44F7531A48B1}" destId="{D160C817-F7D6-413B-AEDC-D36273AD23CB}" srcOrd="26" destOrd="0" presId="urn:microsoft.com/office/officeart/2005/8/layout/default"/>
    <dgm:cxn modelId="{983E2780-73DB-4AF5-90F1-1C44459F0EE6}" type="presParOf" srcId="{BE541AFF-BC10-420A-B80B-44F7531A48B1}" destId="{4423B781-37E0-41EB-9DF1-D5F7132D488C}" srcOrd="27" destOrd="0" presId="urn:microsoft.com/office/officeart/2005/8/layout/default"/>
    <dgm:cxn modelId="{5E4548AC-C909-4A78-A459-8667711C6D0B}" type="presParOf" srcId="{BE541AFF-BC10-420A-B80B-44F7531A48B1}" destId="{42783AAA-B2E8-4FD3-9076-E518B427836D}" srcOrd="28" destOrd="0" presId="urn:microsoft.com/office/officeart/2005/8/layout/default"/>
    <dgm:cxn modelId="{85ACD13E-E8A2-409E-B503-2B277F3AC471}" type="presParOf" srcId="{BE541AFF-BC10-420A-B80B-44F7531A48B1}" destId="{EE2F101D-DAAB-4A87-8D2F-F35DDBF9DC4B}" srcOrd="29" destOrd="0" presId="urn:microsoft.com/office/officeart/2005/8/layout/default"/>
    <dgm:cxn modelId="{B26D7C18-4C53-4410-A3AA-540345D2E7C2}" type="presParOf" srcId="{BE541AFF-BC10-420A-B80B-44F7531A48B1}" destId="{3179D6C5-D12D-4A06-9E52-D90B06C363D4}" srcOrd="30" destOrd="0" presId="urn:microsoft.com/office/officeart/2005/8/layout/default"/>
    <dgm:cxn modelId="{04F0BB1A-2891-411F-8A67-1E709C5C0A1F}" type="presParOf" srcId="{BE541AFF-BC10-420A-B80B-44F7531A48B1}" destId="{B5422083-C2EA-45CD-AFED-112580EF60C5}" srcOrd="31" destOrd="0" presId="urn:microsoft.com/office/officeart/2005/8/layout/default"/>
    <dgm:cxn modelId="{98589071-37C9-4252-8E48-3D984AE2EDEC}" type="presParOf" srcId="{BE541AFF-BC10-420A-B80B-44F7531A48B1}" destId="{04146935-7241-4800-9907-165F307F7B33}" srcOrd="32" destOrd="0" presId="urn:microsoft.com/office/officeart/2005/8/layout/default"/>
    <dgm:cxn modelId="{08595E75-797F-40AD-8AD9-F73717D03076}" type="presParOf" srcId="{BE541AFF-BC10-420A-B80B-44F7531A48B1}" destId="{51EFC54D-3434-4B37-8459-DDA4A020A333}" srcOrd="33" destOrd="0" presId="urn:microsoft.com/office/officeart/2005/8/layout/default"/>
    <dgm:cxn modelId="{7CC27DA8-05AD-4B58-BD83-F6221BC1E7C4}" type="presParOf" srcId="{BE541AFF-BC10-420A-B80B-44F7531A48B1}" destId="{E5048669-0410-4048-9574-2287B5032DA7}" srcOrd="34" destOrd="0" presId="urn:microsoft.com/office/officeart/2005/8/layout/default"/>
    <dgm:cxn modelId="{76E881FE-7973-4C96-9273-1F2CB84A1030}" type="presParOf" srcId="{BE541AFF-BC10-420A-B80B-44F7531A48B1}" destId="{63971530-FBC9-4CF3-A7E7-4F7AF5A04C86}" srcOrd="35" destOrd="0" presId="urn:microsoft.com/office/officeart/2005/8/layout/default"/>
    <dgm:cxn modelId="{D9A18C02-64C0-432B-B305-4106CA7011F4}" type="presParOf" srcId="{BE541AFF-BC10-420A-B80B-44F7531A48B1}" destId="{EC2DC734-8C45-43CA-8317-F111849091E6}" srcOrd="3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AD7C5-F4C9-48B1-BB2E-369CA0C121B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36546AB-9B13-4EB6-89DC-0B73BCA433E5}">
      <dgm:prSet/>
      <dgm:spPr/>
      <dgm:t>
        <a:bodyPr/>
        <a:lstStyle/>
        <a:p>
          <a:r>
            <a:rPr lang="en-US"/>
            <a:t>Committee Established October 2008</a:t>
          </a:r>
        </a:p>
      </dgm:t>
    </dgm:pt>
    <dgm:pt modelId="{F2830677-BD2C-49AF-B8E2-9B41B813D989}" type="parTrans" cxnId="{F4587D2E-48AB-4D97-B0D6-56565EA29922}">
      <dgm:prSet/>
      <dgm:spPr/>
      <dgm:t>
        <a:bodyPr/>
        <a:lstStyle/>
        <a:p>
          <a:endParaRPr lang="en-US"/>
        </a:p>
      </dgm:t>
    </dgm:pt>
    <dgm:pt modelId="{F3E2CBF1-3843-4018-8F03-CAE41340412B}" type="sibTrans" cxnId="{F4587D2E-48AB-4D97-B0D6-56565EA29922}">
      <dgm:prSet/>
      <dgm:spPr/>
      <dgm:t>
        <a:bodyPr/>
        <a:lstStyle/>
        <a:p>
          <a:endParaRPr lang="en-US"/>
        </a:p>
      </dgm:t>
    </dgm:pt>
    <dgm:pt modelId="{A65D0D05-02E0-481C-85E2-458872197256}">
      <dgm:prSet/>
      <dgm:spPr/>
      <dgm:t>
        <a:bodyPr/>
        <a:lstStyle/>
        <a:p>
          <a:r>
            <a:rPr lang="en-US"/>
            <a:t>700+ Members</a:t>
          </a:r>
        </a:p>
      </dgm:t>
    </dgm:pt>
    <dgm:pt modelId="{6C935347-8F58-4AE7-B942-2F3641F0360D}" type="parTrans" cxnId="{25B7EB17-DFE0-4121-BC67-520FBB6E6EAA}">
      <dgm:prSet/>
      <dgm:spPr/>
      <dgm:t>
        <a:bodyPr/>
        <a:lstStyle/>
        <a:p>
          <a:endParaRPr lang="en-US"/>
        </a:p>
      </dgm:t>
    </dgm:pt>
    <dgm:pt modelId="{1C204C26-8E49-4912-848F-4FE676D19211}" type="sibTrans" cxnId="{25B7EB17-DFE0-4121-BC67-520FBB6E6EAA}">
      <dgm:prSet/>
      <dgm:spPr/>
      <dgm:t>
        <a:bodyPr/>
        <a:lstStyle/>
        <a:p>
          <a:endParaRPr lang="en-US"/>
        </a:p>
      </dgm:t>
    </dgm:pt>
    <dgm:pt modelId="{626742BD-D75B-41F8-89CE-7271EC72E93F}">
      <dgm:prSet/>
      <dgm:spPr/>
      <dgm:t>
        <a:bodyPr/>
        <a:lstStyle/>
        <a:p>
          <a:r>
            <a:rPr lang="en-US"/>
            <a:t>Technical Subcommittees</a:t>
          </a:r>
        </a:p>
      </dgm:t>
    </dgm:pt>
    <dgm:pt modelId="{A880FC77-1667-4F09-986F-1B61C8D31FCE}" type="parTrans" cxnId="{CB6040B9-147A-4A0D-8383-4234C0AC3F84}">
      <dgm:prSet/>
      <dgm:spPr/>
      <dgm:t>
        <a:bodyPr/>
        <a:lstStyle/>
        <a:p>
          <a:endParaRPr lang="en-US"/>
        </a:p>
      </dgm:t>
    </dgm:pt>
    <dgm:pt modelId="{6DEBF53E-751E-4F66-ABE2-214D8211109D}" type="sibTrans" cxnId="{CB6040B9-147A-4A0D-8383-4234C0AC3F84}">
      <dgm:prSet/>
      <dgm:spPr/>
      <dgm:t>
        <a:bodyPr/>
        <a:lstStyle/>
        <a:p>
          <a:endParaRPr lang="en-US"/>
        </a:p>
      </dgm:t>
    </dgm:pt>
    <dgm:pt modelId="{06A8CA89-F98F-48F6-91A8-C4D2F3CE5661}">
      <dgm:prSet/>
      <dgm:spPr/>
      <dgm:t>
        <a:bodyPr/>
        <a:lstStyle/>
        <a:p>
          <a:r>
            <a:rPr lang="en-US" dirty="0"/>
            <a:t>E60.01 Buildings and Construction</a:t>
          </a:r>
        </a:p>
      </dgm:t>
    </dgm:pt>
    <dgm:pt modelId="{E997465C-0B2C-4846-8139-B7F497ECC740}" type="parTrans" cxnId="{90CC599F-D933-4A38-BC0B-85B5CF9F755C}">
      <dgm:prSet/>
      <dgm:spPr/>
      <dgm:t>
        <a:bodyPr/>
        <a:lstStyle/>
        <a:p>
          <a:endParaRPr lang="en-US"/>
        </a:p>
      </dgm:t>
    </dgm:pt>
    <dgm:pt modelId="{2D68A056-99EB-4A48-8960-5EED884F50F3}" type="sibTrans" cxnId="{90CC599F-D933-4A38-BC0B-85B5CF9F755C}">
      <dgm:prSet/>
      <dgm:spPr/>
      <dgm:t>
        <a:bodyPr/>
        <a:lstStyle/>
        <a:p>
          <a:endParaRPr lang="en-US"/>
        </a:p>
      </dgm:t>
    </dgm:pt>
    <dgm:pt modelId="{D3DC835B-D8D5-4778-ACD3-EF2DE4A92713}">
      <dgm:prSet/>
      <dgm:spPr/>
      <dgm:t>
        <a:bodyPr/>
        <a:lstStyle/>
        <a:p>
          <a:r>
            <a:rPr lang="en-US" dirty="0"/>
            <a:t>E60.13 Manufacturing</a:t>
          </a:r>
        </a:p>
      </dgm:t>
    </dgm:pt>
    <dgm:pt modelId="{DDEBA8E0-4493-44AD-B8FD-D2DADE4FED48}" type="parTrans" cxnId="{04BBAC2E-0E7A-4F1F-97CE-59AE89F4314E}">
      <dgm:prSet/>
      <dgm:spPr/>
      <dgm:t>
        <a:bodyPr/>
        <a:lstStyle/>
        <a:p>
          <a:endParaRPr lang="en-US"/>
        </a:p>
      </dgm:t>
    </dgm:pt>
    <dgm:pt modelId="{507E374E-B831-4160-AA7A-D6C204DA8C97}" type="sibTrans" cxnId="{04BBAC2E-0E7A-4F1F-97CE-59AE89F4314E}">
      <dgm:prSet/>
      <dgm:spPr/>
      <dgm:t>
        <a:bodyPr/>
        <a:lstStyle/>
        <a:p>
          <a:endParaRPr lang="en-US"/>
        </a:p>
      </dgm:t>
    </dgm:pt>
    <dgm:pt modelId="{F2D1A6A5-C2D3-4088-BA6B-87DAD6C6ABF0}">
      <dgm:prSet/>
      <dgm:spPr/>
      <dgm:t>
        <a:bodyPr/>
        <a:lstStyle/>
        <a:p>
          <a:r>
            <a:rPr lang="en-US" dirty="0"/>
            <a:t>E60.21 Terminology</a:t>
          </a:r>
        </a:p>
      </dgm:t>
    </dgm:pt>
    <dgm:pt modelId="{72A2C57B-46D3-4720-BAE2-8A04B73CCF44}" type="parTrans" cxnId="{58A2305F-82E8-4372-A699-652873FD5C4E}">
      <dgm:prSet/>
      <dgm:spPr/>
      <dgm:t>
        <a:bodyPr/>
        <a:lstStyle/>
        <a:p>
          <a:endParaRPr lang="en-US"/>
        </a:p>
      </dgm:t>
    </dgm:pt>
    <dgm:pt modelId="{B7D813A6-310E-482A-9918-4D95AF2D20F0}" type="sibTrans" cxnId="{58A2305F-82E8-4372-A699-652873FD5C4E}">
      <dgm:prSet/>
      <dgm:spPr/>
      <dgm:t>
        <a:bodyPr/>
        <a:lstStyle/>
        <a:p>
          <a:endParaRPr lang="en-US"/>
        </a:p>
      </dgm:t>
    </dgm:pt>
    <dgm:pt modelId="{3DB022C7-F8F6-46BE-A460-FD22900F239A}">
      <dgm:prSet/>
      <dgm:spPr/>
      <dgm:t>
        <a:bodyPr/>
        <a:lstStyle/>
        <a:p>
          <a:r>
            <a:rPr lang="en-US" dirty="0"/>
            <a:t>E60.42 Sustainable Healthcare</a:t>
          </a:r>
        </a:p>
      </dgm:t>
    </dgm:pt>
    <dgm:pt modelId="{85DA6571-AB68-4FFF-A0DF-8420138CB4CD}" type="parTrans" cxnId="{FA8EDFDF-7CF6-40FE-B208-2A8DB09ABE1F}">
      <dgm:prSet/>
      <dgm:spPr/>
      <dgm:t>
        <a:bodyPr/>
        <a:lstStyle/>
        <a:p>
          <a:endParaRPr lang="en-US"/>
        </a:p>
      </dgm:t>
    </dgm:pt>
    <dgm:pt modelId="{F0AA3A38-9D16-47B7-8AA9-4E791D3D1D0B}" type="sibTrans" cxnId="{FA8EDFDF-7CF6-40FE-B208-2A8DB09ABE1F}">
      <dgm:prSet/>
      <dgm:spPr/>
      <dgm:t>
        <a:bodyPr/>
        <a:lstStyle/>
        <a:p>
          <a:endParaRPr lang="en-US"/>
        </a:p>
      </dgm:t>
    </dgm:pt>
    <dgm:pt modelId="{0B88DC0F-F25A-498B-BAE2-BEFA0F764B4E}">
      <dgm:prSet/>
      <dgm:spPr/>
      <dgm:t>
        <a:bodyPr/>
        <a:lstStyle/>
        <a:p>
          <a:r>
            <a:rPr lang="en-US" dirty="0"/>
            <a:t>E60.80 General Sustainability Standards</a:t>
          </a:r>
        </a:p>
      </dgm:t>
    </dgm:pt>
    <dgm:pt modelId="{232884B9-B59F-4911-B2B7-C84AFC5A7B98}" type="parTrans" cxnId="{5204ED8A-332A-4096-BE09-7D50C48AC0F5}">
      <dgm:prSet/>
      <dgm:spPr/>
      <dgm:t>
        <a:bodyPr/>
        <a:lstStyle/>
        <a:p>
          <a:endParaRPr lang="en-US"/>
        </a:p>
      </dgm:t>
    </dgm:pt>
    <dgm:pt modelId="{C78918A8-B5BB-4348-BD45-9455CFC564EE}" type="sibTrans" cxnId="{5204ED8A-332A-4096-BE09-7D50C48AC0F5}">
      <dgm:prSet/>
      <dgm:spPr/>
      <dgm:t>
        <a:bodyPr/>
        <a:lstStyle/>
        <a:p>
          <a:endParaRPr lang="en-US"/>
        </a:p>
      </dgm:t>
    </dgm:pt>
    <dgm:pt modelId="{21B8BE23-0AA8-403B-B395-70647167D9C6}">
      <dgm:prSet/>
      <dgm:spPr/>
      <dgm:t>
        <a:bodyPr/>
        <a:lstStyle/>
        <a:p>
          <a:r>
            <a:rPr lang="en-US"/>
            <a:t>Administrative Subcommittees</a:t>
          </a:r>
        </a:p>
      </dgm:t>
    </dgm:pt>
    <dgm:pt modelId="{C6D17AE3-D101-4E8C-AFC3-D1B2B1193EAA}" type="parTrans" cxnId="{3E81AB1E-6D28-44A2-947F-01574B3D1AFE}">
      <dgm:prSet/>
      <dgm:spPr/>
      <dgm:t>
        <a:bodyPr/>
        <a:lstStyle/>
        <a:p>
          <a:endParaRPr lang="en-US"/>
        </a:p>
      </dgm:t>
    </dgm:pt>
    <dgm:pt modelId="{7B6DA534-C636-4D63-A6F7-EE2B7FA92BF9}" type="sibTrans" cxnId="{3E81AB1E-6D28-44A2-947F-01574B3D1AFE}">
      <dgm:prSet/>
      <dgm:spPr/>
      <dgm:t>
        <a:bodyPr/>
        <a:lstStyle/>
        <a:p>
          <a:endParaRPr lang="en-US"/>
        </a:p>
      </dgm:t>
    </dgm:pt>
    <dgm:pt modelId="{FEF57A2D-9258-4BA6-BA53-1A7B6B06D4E6}">
      <dgm:prSet/>
      <dgm:spPr/>
      <dgm:t>
        <a:bodyPr/>
        <a:lstStyle/>
        <a:p>
          <a:r>
            <a:rPr lang="en-US"/>
            <a:t>E60.90 Executive</a:t>
          </a:r>
        </a:p>
      </dgm:t>
    </dgm:pt>
    <dgm:pt modelId="{4A08C42A-BE49-4AF5-8164-22EAD36D35CC}" type="parTrans" cxnId="{DC9C6B88-2F54-4B0F-8B6C-4531314D1106}">
      <dgm:prSet/>
      <dgm:spPr/>
      <dgm:t>
        <a:bodyPr/>
        <a:lstStyle/>
        <a:p>
          <a:endParaRPr lang="en-US"/>
        </a:p>
      </dgm:t>
    </dgm:pt>
    <dgm:pt modelId="{0E07331A-FCC3-4DBA-B8FE-1D5009FF6821}" type="sibTrans" cxnId="{DC9C6B88-2F54-4B0F-8B6C-4531314D1106}">
      <dgm:prSet/>
      <dgm:spPr/>
      <dgm:t>
        <a:bodyPr/>
        <a:lstStyle/>
        <a:p>
          <a:endParaRPr lang="en-US"/>
        </a:p>
      </dgm:t>
    </dgm:pt>
    <dgm:pt modelId="{025FD688-E360-4780-81FF-B40F741A2335}">
      <dgm:prSet/>
      <dgm:spPr/>
      <dgm:t>
        <a:bodyPr/>
        <a:lstStyle/>
        <a:p>
          <a:r>
            <a:rPr lang="en-US"/>
            <a:t>E60.91 Strategic Planning</a:t>
          </a:r>
        </a:p>
      </dgm:t>
    </dgm:pt>
    <dgm:pt modelId="{4E07922D-3997-449C-9905-CD86DFCB08EE}" type="parTrans" cxnId="{90BA9EC7-0243-456A-AE28-C0C934747E47}">
      <dgm:prSet/>
      <dgm:spPr/>
      <dgm:t>
        <a:bodyPr/>
        <a:lstStyle/>
        <a:p>
          <a:endParaRPr lang="en-US"/>
        </a:p>
      </dgm:t>
    </dgm:pt>
    <dgm:pt modelId="{03D98A8C-0DE4-477C-9F86-2E26132E06DC}" type="sibTrans" cxnId="{90BA9EC7-0243-456A-AE28-C0C934747E47}">
      <dgm:prSet/>
      <dgm:spPr/>
      <dgm:t>
        <a:bodyPr/>
        <a:lstStyle/>
        <a:p>
          <a:endParaRPr lang="en-US"/>
        </a:p>
      </dgm:t>
    </dgm:pt>
    <dgm:pt modelId="{CC588C7E-B4B6-42E0-B37D-02F4665B7332}">
      <dgm:prSet/>
      <dgm:spPr/>
      <dgm:t>
        <a:bodyPr/>
        <a:lstStyle/>
        <a:p>
          <a:r>
            <a:rPr lang="en-US"/>
            <a:t>E60.95 Student Liaison/Affairs</a:t>
          </a:r>
        </a:p>
      </dgm:t>
    </dgm:pt>
    <dgm:pt modelId="{45AC45BC-8555-4153-BF28-55BA6F398ABE}" type="parTrans" cxnId="{975FE4D6-6F62-4D24-8EC8-743D85A7466A}">
      <dgm:prSet/>
      <dgm:spPr/>
      <dgm:t>
        <a:bodyPr/>
        <a:lstStyle/>
        <a:p>
          <a:endParaRPr lang="en-US"/>
        </a:p>
      </dgm:t>
    </dgm:pt>
    <dgm:pt modelId="{DBE45233-DC8F-429B-9BEE-3A6DE2A6E79A}" type="sibTrans" cxnId="{975FE4D6-6F62-4D24-8EC8-743D85A7466A}">
      <dgm:prSet/>
      <dgm:spPr/>
      <dgm:t>
        <a:bodyPr/>
        <a:lstStyle/>
        <a:p>
          <a:endParaRPr lang="en-US"/>
        </a:p>
      </dgm:t>
    </dgm:pt>
    <dgm:pt modelId="{9EE74AC7-3E55-484F-B257-51EFA9284A06}" type="pres">
      <dgm:prSet presAssocID="{807AD7C5-F4C9-48B1-BB2E-369CA0C121B2}" presName="linear" presStyleCnt="0">
        <dgm:presLayoutVars>
          <dgm:animLvl val="lvl"/>
          <dgm:resizeHandles val="exact"/>
        </dgm:presLayoutVars>
      </dgm:prSet>
      <dgm:spPr/>
    </dgm:pt>
    <dgm:pt modelId="{86EDA29F-1FA6-4F13-9C97-14985FBE819A}" type="pres">
      <dgm:prSet presAssocID="{336546AB-9B13-4EB6-89DC-0B73BCA433E5}" presName="parentText" presStyleLbl="node1" presStyleIdx="0" presStyleCnt="4">
        <dgm:presLayoutVars>
          <dgm:chMax val="0"/>
          <dgm:bulletEnabled val="1"/>
        </dgm:presLayoutVars>
      </dgm:prSet>
      <dgm:spPr/>
    </dgm:pt>
    <dgm:pt modelId="{DFC11B89-C9F9-4837-82B9-EBE0B6FBB060}" type="pres">
      <dgm:prSet presAssocID="{F3E2CBF1-3843-4018-8F03-CAE41340412B}" presName="spacer" presStyleCnt="0"/>
      <dgm:spPr/>
    </dgm:pt>
    <dgm:pt modelId="{EA74DBF0-2F6D-48D5-AE57-65C0442164E1}" type="pres">
      <dgm:prSet presAssocID="{A65D0D05-02E0-481C-85E2-458872197256}" presName="parentText" presStyleLbl="node1" presStyleIdx="1" presStyleCnt="4">
        <dgm:presLayoutVars>
          <dgm:chMax val="0"/>
          <dgm:bulletEnabled val="1"/>
        </dgm:presLayoutVars>
      </dgm:prSet>
      <dgm:spPr/>
    </dgm:pt>
    <dgm:pt modelId="{2FB6EFA2-7F21-48E1-A4AC-34733860AE03}" type="pres">
      <dgm:prSet presAssocID="{1C204C26-8E49-4912-848F-4FE676D19211}" presName="spacer" presStyleCnt="0"/>
      <dgm:spPr/>
    </dgm:pt>
    <dgm:pt modelId="{229FB0F5-EAF4-467A-8439-885926DABF09}" type="pres">
      <dgm:prSet presAssocID="{626742BD-D75B-41F8-89CE-7271EC72E93F}" presName="parentText" presStyleLbl="node1" presStyleIdx="2" presStyleCnt="4">
        <dgm:presLayoutVars>
          <dgm:chMax val="0"/>
          <dgm:bulletEnabled val="1"/>
        </dgm:presLayoutVars>
      </dgm:prSet>
      <dgm:spPr/>
    </dgm:pt>
    <dgm:pt modelId="{899E31D1-B7E7-4FC5-A700-DD24B5AF1868}" type="pres">
      <dgm:prSet presAssocID="{626742BD-D75B-41F8-89CE-7271EC72E93F}" presName="childText" presStyleLbl="revTx" presStyleIdx="0" presStyleCnt="2">
        <dgm:presLayoutVars>
          <dgm:bulletEnabled val="1"/>
        </dgm:presLayoutVars>
      </dgm:prSet>
      <dgm:spPr/>
    </dgm:pt>
    <dgm:pt modelId="{5F4C591B-E98D-45BD-9046-14808F38443A}" type="pres">
      <dgm:prSet presAssocID="{21B8BE23-0AA8-403B-B395-70647167D9C6}" presName="parentText" presStyleLbl="node1" presStyleIdx="3" presStyleCnt="4">
        <dgm:presLayoutVars>
          <dgm:chMax val="0"/>
          <dgm:bulletEnabled val="1"/>
        </dgm:presLayoutVars>
      </dgm:prSet>
      <dgm:spPr/>
    </dgm:pt>
    <dgm:pt modelId="{C2A62708-821A-4B3B-BC40-E56C52F57D3C}" type="pres">
      <dgm:prSet presAssocID="{21B8BE23-0AA8-403B-B395-70647167D9C6}" presName="childText" presStyleLbl="revTx" presStyleIdx="1" presStyleCnt="2">
        <dgm:presLayoutVars>
          <dgm:bulletEnabled val="1"/>
        </dgm:presLayoutVars>
      </dgm:prSet>
      <dgm:spPr/>
    </dgm:pt>
  </dgm:ptLst>
  <dgm:cxnLst>
    <dgm:cxn modelId="{E515210D-CEC4-476E-A0E8-1B5C807AAFEF}" type="presOf" srcId="{FEF57A2D-9258-4BA6-BA53-1A7B6B06D4E6}" destId="{C2A62708-821A-4B3B-BC40-E56C52F57D3C}" srcOrd="0" destOrd="0" presId="urn:microsoft.com/office/officeart/2005/8/layout/vList2"/>
    <dgm:cxn modelId="{25B7EB17-DFE0-4121-BC67-520FBB6E6EAA}" srcId="{807AD7C5-F4C9-48B1-BB2E-369CA0C121B2}" destId="{A65D0D05-02E0-481C-85E2-458872197256}" srcOrd="1" destOrd="0" parTransId="{6C935347-8F58-4AE7-B942-2F3641F0360D}" sibTransId="{1C204C26-8E49-4912-848F-4FE676D19211}"/>
    <dgm:cxn modelId="{3E81AB1E-6D28-44A2-947F-01574B3D1AFE}" srcId="{807AD7C5-F4C9-48B1-BB2E-369CA0C121B2}" destId="{21B8BE23-0AA8-403B-B395-70647167D9C6}" srcOrd="3" destOrd="0" parTransId="{C6D17AE3-D101-4E8C-AFC3-D1B2B1193EAA}" sibTransId="{7B6DA534-C636-4D63-A6F7-EE2B7FA92BF9}"/>
    <dgm:cxn modelId="{7DCDEE2B-DE98-4904-9702-788114A8DEA7}" type="presOf" srcId="{807AD7C5-F4C9-48B1-BB2E-369CA0C121B2}" destId="{9EE74AC7-3E55-484F-B257-51EFA9284A06}" srcOrd="0" destOrd="0" presId="urn:microsoft.com/office/officeart/2005/8/layout/vList2"/>
    <dgm:cxn modelId="{F4587D2E-48AB-4D97-B0D6-56565EA29922}" srcId="{807AD7C5-F4C9-48B1-BB2E-369CA0C121B2}" destId="{336546AB-9B13-4EB6-89DC-0B73BCA433E5}" srcOrd="0" destOrd="0" parTransId="{F2830677-BD2C-49AF-B8E2-9B41B813D989}" sibTransId="{F3E2CBF1-3843-4018-8F03-CAE41340412B}"/>
    <dgm:cxn modelId="{04BBAC2E-0E7A-4F1F-97CE-59AE89F4314E}" srcId="{626742BD-D75B-41F8-89CE-7271EC72E93F}" destId="{D3DC835B-D8D5-4778-ACD3-EF2DE4A92713}" srcOrd="1" destOrd="0" parTransId="{DDEBA8E0-4493-44AD-B8FD-D2DADE4FED48}" sibTransId="{507E374E-B831-4160-AA7A-D6C204DA8C97}"/>
    <dgm:cxn modelId="{58A2305F-82E8-4372-A699-652873FD5C4E}" srcId="{626742BD-D75B-41F8-89CE-7271EC72E93F}" destId="{F2D1A6A5-C2D3-4088-BA6B-87DAD6C6ABF0}" srcOrd="2" destOrd="0" parTransId="{72A2C57B-46D3-4720-BAE2-8A04B73CCF44}" sibTransId="{B7D813A6-310E-482A-9918-4D95AF2D20F0}"/>
    <dgm:cxn modelId="{36692B55-7265-4C2C-A86F-0736C384F695}" type="presOf" srcId="{336546AB-9B13-4EB6-89DC-0B73BCA433E5}" destId="{86EDA29F-1FA6-4F13-9C97-14985FBE819A}" srcOrd="0" destOrd="0" presId="urn:microsoft.com/office/officeart/2005/8/layout/vList2"/>
    <dgm:cxn modelId="{30AF537C-EAFB-4E5E-90B6-F29AE48B1259}" type="presOf" srcId="{A65D0D05-02E0-481C-85E2-458872197256}" destId="{EA74DBF0-2F6D-48D5-AE57-65C0442164E1}" srcOrd="0" destOrd="0" presId="urn:microsoft.com/office/officeart/2005/8/layout/vList2"/>
    <dgm:cxn modelId="{DC9C6B88-2F54-4B0F-8B6C-4531314D1106}" srcId="{21B8BE23-0AA8-403B-B395-70647167D9C6}" destId="{FEF57A2D-9258-4BA6-BA53-1A7B6B06D4E6}" srcOrd="0" destOrd="0" parTransId="{4A08C42A-BE49-4AF5-8164-22EAD36D35CC}" sibTransId="{0E07331A-FCC3-4DBA-B8FE-1D5009FF6821}"/>
    <dgm:cxn modelId="{5204ED8A-332A-4096-BE09-7D50C48AC0F5}" srcId="{626742BD-D75B-41F8-89CE-7271EC72E93F}" destId="{0B88DC0F-F25A-498B-BAE2-BEFA0F764B4E}" srcOrd="4" destOrd="0" parTransId="{232884B9-B59F-4911-B2B7-C84AFC5A7B98}" sibTransId="{C78918A8-B5BB-4348-BD45-9455CFC564EE}"/>
    <dgm:cxn modelId="{832A5790-49C0-4A20-A81A-FEE9EDE50796}" type="presOf" srcId="{06A8CA89-F98F-48F6-91A8-C4D2F3CE5661}" destId="{899E31D1-B7E7-4FC5-A700-DD24B5AF1868}" srcOrd="0" destOrd="0" presId="urn:microsoft.com/office/officeart/2005/8/layout/vList2"/>
    <dgm:cxn modelId="{90CC599F-D933-4A38-BC0B-85B5CF9F755C}" srcId="{626742BD-D75B-41F8-89CE-7271EC72E93F}" destId="{06A8CA89-F98F-48F6-91A8-C4D2F3CE5661}" srcOrd="0" destOrd="0" parTransId="{E997465C-0B2C-4846-8139-B7F497ECC740}" sibTransId="{2D68A056-99EB-4A48-8960-5EED884F50F3}"/>
    <dgm:cxn modelId="{AA6CABA3-926E-4B86-8875-BAA28E93DDE5}" type="presOf" srcId="{0B88DC0F-F25A-498B-BAE2-BEFA0F764B4E}" destId="{899E31D1-B7E7-4FC5-A700-DD24B5AF1868}" srcOrd="0" destOrd="4" presId="urn:microsoft.com/office/officeart/2005/8/layout/vList2"/>
    <dgm:cxn modelId="{DFF109A8-13CF-4B73-A513-698253C68A0C}" type="presOf" srcId="{F2D1A6A5-C2D3-4088-BA6B-87DAD6C6ABF0}" destId="{899E31D1-B7E7-4FC5-A700-DD24B5AF1868}" srcOrd="0" destOrd="2" presId="urn:microsoft.com/office/officeart/2005/8/layout/vList2"/>
    <dgm:cxn modelId="{ADF1ABB7-7516-477D-A569-0FE5FBFC5318}" type="presOf" srcId="{D3DC835B-D8D5-4778-ACD3-EF2DE4A92713}" destId="{899E31D1-B7E7-4FC5-A700-DD24B5AF1868}" srcOrd="0" destOrd="1" presId="urn:microsoft.com/office/officeart/2005/8/layout/vList2"/>
    <dgm:cxn modelId="{CB6040B9-147A-4A0D-8383-4234C0AC3F84}" srcId="{807AD7C5-F4C9-48B1-BB2E-369CA0C121B2}" destId="{626742BD-D75B-41F8-89CE-7271EC72E93F}" srcOrd="2" destOrd="0" parTransId="{A880FC77-1667-4F09-986F-1B61C8D31FCE}" sibTransId="{6DEBF53E-751E-4F66-ABE2-214D8211109D}"/>
    <dgm:cxn modelId="{ADC944C1-EAD8-4CEC-88F9-ED9E33947E57}" type="presOf" srcId="{21B8BE23-0AA8-403B-B395-70647167D9C6}" destId="{5F4C591B-E98D-45BD-9046-14808F38443A}" srcOrd="0" destOrd="0" presId="urn:microsoft.com/office/officeart/2005/8/layout/vList2"/>
    <dgm:cxn modelId="{90BA9EC7-0243-456A-AE28-C0C934747E47}" srcId="{21B8BE23-0AA8-403B-B395-70647167D9C6}" destId="{025FD688-E360-4780-81FF-B40F741A2335}" srcOrd="1" destOrd="0" parTransId="{4E07922D-3997-449C-9905-CD86DFCB08EE}" sibTransId="{03D98A8C-0DE4-477C-9F86-2E26132E06DC}"/>
    <dgm:cxn modelId="{C8E671CF-17A6-44E9-BF57-0B25F9EFCBCE}" type="presOf" srcId="{3DB022C7-F8F6-46BE-A460-FD22900F239A}" destId="{899E31D1-B7E7-4FC5-A700-DD24B5AF1868}" srcOrd="0" destOrd="3" presId="urn:microsoft.com/office/officeart/2005/8/layout/vList2"/>
    <dgm:cxn modelId="{C76E46D0-BA99-4473-8720-B48917C3749A}" type="presOf" srcId="{626742BD-D75B-41F8-89CE-7271EC72E93F}" destId="{229FB0F5-EAF4-467A-8439-885926DABF09}" srcOrd="0" destOrd="0" presId="urn:microsoft.com/office/officeart/2005/8/layout/vList2"/>
    <dgm:cxn modelId="{975FE4D6-6F62-4D24-8EC8-743D85A7466A}" srcId="{21B8BE23-0AA8-403B-B395-70647167D9C6}" destId="{CC588C7E-B4B6-42E0-B37D-02F4665B7332}" srcOrd="2" destOrd="0" parTransId="{45AC45BC-8555-4153-BF28-55BA6F398ABE}" sibTransId="{DBE45233-DC8F-429B-9BEE-3A6DE2A6E79A}"/>
    <dgm:cxn modelId="{FA8EDFDF-7CF6-40FE-B208-2A8DB09ABE1F}" srcId="{626742BD-D75B-41F8-89CE-7271EC72E93F}" destId="{3DB022C7-F8F6-46BE-A460-FD22900F239A}" srcOrd="3" destOrd="0" parTransId="{85DA6571-AB68-4FFF-A0DF-8420138CB4CD}" sibTransId="{F0AA3A38-9D16-47B7-8AA9-4E791D3D1D0B}"/>
    <dgm:cxn modelId="{AB4A7CE3-667E-4DE2-A72F-BAC0B0A007DD}" type="presOf" srcId="{025FD688-E360-4780-81FF-B40F741A2335}" destId="{C2A62708-821A-4B3B-BC40-E56C52F57D3C}" srcOrd="0" destOrd="1" presId="urn:microsoft.com/office/officeart/2005/8/layout/vList2"/>
    <dgm:cxn modelId="{680D5BF1-C8C6-4BF1-866F-D9B61DC99366}" type="presOf" srcId="{CC588C7E-B4B6-42E0-B37D-02F4665B7332}" destId="{C2A62708-821A-4B3B-BC40-E56C52F57D3C}" srcOrd="0" destOrd="2" presId="urn:microsoft.com/office/officeart/2005/8/layout/vList2"/>
    <dgm:cxn modelId="{522C9F4B-27AA-4A60-97CE-F5C3733A5BD2}" type="presParOf" srcId="{9EE74AC7-3E55-484F-B257-51EFA9284A06}" destId="{86EDA29F-1FA6-4F13-9C97-14985FBE819A}" srcOrd="0" destOrd="0" presId="urn:microsoft.com/office/officeart/2005/8/layout/vList2"/>
    <dgm:cxn modelId="{12334F80-CAFB-4FCB-BA4D-C343B05BDA6E}" type="presParOf" srcId="{9EE74AC7-3E55-484F-B257-51EFA9284A06}" destId="{DFC11B89-C9F9-4837-82B9-EBE0B6FBB060}" srcOrd="1" destOrd="0" presId="urn:microsoft.com/office/officeart/2005/8/layout/vList2"/>
    <dgm:cxn modelId="{99FB16AB-BA6E-4E80-988C-87AF776528B4}" type="presParOf" srcId="{9EE74AC7-3E55-484F-B257-51EFA9284A06}" destId="{EA74DBF0-2F6D-48D5-AE57-65C0442164E1}" srcOrd="2" destOrd="0" presId="urn:microsoft.com/office/officeart/2005/8/layout/vList2"/>
    <dgm:cxn modelId="{2295356F-EA72-45E6-A841-8EAEEBB5BC55}" type="presParOf" srcId="{9EE74AC7-3E55-484F-B257-51EFA9284A06}" destId="{2FB6EFA2-7F21-48E1-A4AC-34733860AE03}" srcOrd="3" destOrd="0" presId="urn:microsoft.com/office/officeart/2005/8/layout/vList2"/>
    <dgm:cxn modelId="{C9B80426-BD18-4039-B606-3B5E1745A78F}" type="presParOf" srcId="{9EE74AC7-3E55-484F-B257-51EFA9284A06}" destId="{229FB0F5-EAF4-467A-8439-885926DABF09}" srcOrd="4" destOrd="0" presId="urn:microsoft.com/office/officeart/2005/8/layout/vList2"/>
    <dgm:cxn modelId="{15D845B5-578C-4A89-A600-8AF2C3DB9718}" type="presParOf" srcId="{9EE74AC7-3E55-484F-B257-51EFA9284A06}" destId="{899E31D1-B7E7-4FC5-A700-DD24B5AF1868}" srcOrd="5" destOrd="0" presId="urn:microsoft.com/office/officeart/2005/8/layout/vList2"/>
    <dgm:cxn modelId="{887F944F-214F-4F93-B8A0-581F1B3E2041}" type="presParOf" srcId="{9EE74AC7-3E55-484F-B257-51EFA9284A06}" destId="{5F4C591B-E98D-45BD-9046-14808F38443A}" srcOrd="6" destOrd="0" presId="urn:microsoft.com/office/officeart/2005/8/layout/vList2"/>
    <dgm:cxn modelId="{14B6C044-216C-4455-86EB-9273EC77ED10}" type="presParOf" srcId="{9EE74AC7-3E55-484F-B257-51EFA9284A06}" destId="{C2A62708-821A-4B3B-BC40-E56C52F57D3C}"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6D44F1-A3E1-4283-AE45-9D10D9206BD6}" type="doc">
      <dgm:prSet loTypeId="urn:microsoft.com/office/officeart/2005/8/layout/cycle2" loCatId="cycle" qsTypeId="urn:microsoft.com/office/officeart/2005/8/quickstyle/simple1" qsCatId="simple" csTypeId="urn:microsoft.com/office/officeart/2005/8/colors/accent1_2" csCatId="accent1"/>
      <dgm:spPr/>
      <dgm:t>
        <a:bodyPr/>
        <a:lstStyle/>
        <a:p>
          <a:endParaRPr lang="en-US"/>
        </a:p>
      </dgm:t>
    </dgm:pt>
    <dgm:pt modelId="{600612AA-5E1A-4E3D-960D-E010E92BF656}">
      <dgm:prSet/>
      <dgm:spPr/>
      <dgm:t>
        <a:bodyPr/>
        <a:lstStyle/>
        <a:p>
          <a:r>
            <a:rPr lang="en-US" i="1"/>
            <a:t>The development and revision of standards related to sustainability and sustainable development including:</a:t>
          </a:r>
          <a:endParaRPr lang="en-US"/>
        </a:p>
      </dgm:t>
    </dgm:pt>
    <dgm:pt modelId="{43ACD1FE-7AAA-4599-97F9-E73DA0BDE10F}" type="parTrans" cxnId="{4E5EB9D1-9E0F-412C-A7FA-63FE2E25701B}">
      <dgm:prSet/>
      <dgm:spPr/>
      <dgm:t>
        <a:bodyPr/>
        <a:lstStyle/>
        <a:p>
          <a:endParaRPr lang="en-US"/>
        </a:p>
      </dgm:t>
    </dgm:pt>
    <dgm:pt modelId="{2553CC8C-963F-4112-A700-80C9E9655872}" type="sibTrans" cxnId="{4E5EB9D1-9E0F-412C-A7FA-63FE2E25701B}">
      <dgm:prSet/>
      <dgm:spPr/>
      <dgm:t>
        <a:bodyPr/>
        <a:lstStyle/>
        <a:p>
          <a:endParaRPr lang="en-US"/>
        </a:p>
      </dgm:t>
    </dgm:pt>
    <dgm:pt modelId="{C5125D78-1D5C-4BFA-932A-6C11A19CB217}">
      <dgm:prSet/>
      <dgm:spPr/>
      <dgm:t>
        <a:bodyPr/>
        <a:lstStyle/>
        <a:p>
          <a:r>
            <a:rPr lang="en-US"/>
            <a:t>The analysis and assessment of attributes of materials, products, and services and how they contribute to sustainability;</a:t>
          </a:r>
        </a:p>
      </dgm:t>
    </dgm:pt>
    <dgm:pt modelId="{E3E41F1C-7ADB-4412-AF36-D6F83F38E802}" type="parTrans" cxnId="{3A6F0538-0F2D-465B-A074-A67ED09E9BC2}">
      <dgm:prSet/>
      <dgm:spPr/>
      <dgm:t>
        <a:bodyPr/>
        <a:lstStyle/>
        <a:p>
          <a:endParaRPr lang="en-US"/>
        </a:p>
      </dgm:t>
    </dgm:pt>
    <dgm:pt modelId="{7FE468DB-ED53-4CDB-8D9C-5DE0E2B079F2}" type="sibTrans" cxnId="{3A6F0538-0F2D-465B-A074-A67ED09E9BC2}">
      <dgm:prSet/>
      <dgm:spPr/>
      <dgm:t>
        <a:bodyPr/>
        <a:lstStyle/>
        <a:p>
          <a:endParaRPr lang="en-US"/>
        </a:p>
      </dgm:t>
    </dgm:pt>
    <dgm:pt modelId="{0825FE84-B956-4374-B4C2-A922DDF91F94}">
      <dgm:prSet/>
      <dgm:spPr/>
      <dgm:t>
        <a:bodyPr/>
        <a:lstStyle/>
        <a:p>
          <a:r>
            <a:rPr lang="en-US"/>
            <a:t>Resilience in the context of preparing for, adapting to, withstanding, and recovering from disruptive events; and</a:t>
          </a:r>
        </a:p>
      </dgm:t>
    </dgm:pt>
    <dgm:pt modelId="{271B830C-26AD-4D0E-A3EB-8FF787E44150}" type="parTrans" cxnId="{AC95E310-D1BE-47CD-A631-E4AB3703A9DC}">
      <dgm:prSet/>
      <dgm:spPr/>
      <dgm:t>
        <a:bodyPr/>
        <a:lstStyle/>
        <a:p>
          <a:endParaRPr lang="en-US"/>
        </a:p>
      </dgm:t>
    </dgm:pt>
    <dgm:pt modelId="{97D97FA9-7E73-40DC-809D-CB26B4B969DD}" type="sibTrans" cxnId="{AC95E310-D1BE-47CD-A631-E4AB3703A9DC}">
      <dgm:prSet/>
      <dgm:spPr/>
      <dgm:t>
        <a:bodyPr/>
        <a:lstStyle/>
        <a:p>
          <a:endParaRPr lang="en-US"/>
        </a:p>
      </dgm:t>
    </dgm:pt>
    <dgm:pt modelId="{FFC02D90-D7A4-4EF9-BA74-CF0A49629056}">
      <dgm:prSet/>
      <dgm:spPr/>
      <dgm:t>
        <a:bodyPr/>
        <a:lstStyle/>
        <a:p>
          <a:r>
            <a:rPr lang="en-US"/>
            <a:t>Measurement and description of the impacts of materials, products, and services on the economy, environment, and society</a:t>
          </a:r>
        </a:p>
      </dgm:t>
    </dgm:pt>
    <dgm:pt modelId="{C4F95128-D66C-4519-AAB3-61046ECA4078}" type="parTrans" cxnId="{9FA528B9-FAF6-4BE9-AC69-E8206A39B2E0}">
      <dgm:prSet/>
      <dgm:spPr/>
      <dgm:t>
        <a:bodyPr/>
        <a:lstStyle/>
        <a:p>
          <a:endParaRPr lang="en-US"/>
        </a:p>
      </dgm:t>
    </dgm:pt>
    <dgm:pt modelId="{24AA2429-CE61-453F-A79F-F5A36CAAD41C}" type="sibTrans" cxnId="{9FA528B9-FAF6-4BE9-AC69-E8206A39B2E0}">
      <dgm:prSet/>
      <dgm:spPr/>
      <dgm:t>
        <a:bodyPr/>
        <a:lstStyle/>
        <a:p>
          <a:endParaRPr lang="en-US"/>
        </a:p>
      </dgm:t>
    </dgm:pt>
    <dgm:pt modelId="{3154ACD7-261C-4228-B47C-11069ED81BDC}" type="pres">
      <dgm:prSet presAssocID="{F56D44F1-A3E1-4283-AE45-9D10D9206BD6}" presName="cycle" presStyleCnt="0">
        <dgm:presLayoutVars>
          <dgm:dir/>
          <dgm:resizeHandles val="exact"/>
        </dgm:presLayoutVars>
      </dgm:prSet>
      <dgm:spPr/>
    </dgm:pt>
    <dgm:pt modelId="{3A559CA9-D75A-4EFE-B6AE-C3624A4B424E}" type="pres">
      <dgm:prSet presAssocID="{600612AA-5E1A-4E3D-960D-E010E92BF656}" presName="node" presStyleLbl="node1" presStyleIdx="0" presStyleCnt="1">
        <dgm:presLayoutVars>
          <dgm:bulletEnabled val="1"/>
        </dgm:presLayoutVars>
      </dgm:prSet>
      <dgm:spPr/>
    </dgm:pt>
  </dgm:ptLst>
  <dgm:cxnLst>
    <dgm:cxn modelId="{D352CF0D-BC74-4312-9D32-D35913B74884}" type="presOf" srcId="{C5125D78-1D5C-4BFA-932A-6C11A19CB217}" destId="{3A559CA9-D75A-4EFE-B6AE-C3624A4B424E}" srcOrd="0" destOrd="1" presId="urn:microsoft.com/office/officeart/2005/8/layout/cycle2"/>
    <dgm:cxn modelId="{AC95E310-D1BE-47CD-A631-E4AB3703A9DC}" srcId="{600612AA-5E1A-4E3D-960D-E010E92BF656}" destId="{0825FE84-B956-4374-B4C2-A922DDF91F94}" srcOrd="1" destOrd="0" parTransId="{271B830C-26AD-4D0E-A3EB-8FF787E44150}" sibTransId="{97D97FA9-7E73-40DC-809D-CB26B4B969DD}"/>
    <dgm:cxn modelId="{3A6F0538-0F2D-465B-A074-A67ED09E9BC2}" srcId="{600612AA-5E1A-4E3D-960D-E010E92BF656}" destId="{C5125D78-1D5C-4BFA-932A-6C11A19CB217}" srcOrd="0" destOrd="0" parTransId="{E3E41F1C-7ADB-4412-AF36-D6F83F38E802}" sibTransId="{7FE468DB-ED53-4CDB-8D9C-5DE0E2B079F2}"/>
    <dgm:cxn modelId="{A9841F3E-E443-4B9C-BCC5-885C797CCC96}" type="presOf" srcId="{F56D44F1-A3E1-4283-AE45-9D10D9206BD6}" destId="{3154ACD7-261C-4228-B47C-11069ED81BDC}" srcOrd="0" destOrd="0" presId="urn:microsoft.com/office/officeart/2005/8/layout/cycle2"/>
    <dgm:cxn modelId="{A8544E66-50DF-42FC-8440-CB093168D53F}" type="presOf" srcId="{0825FE84-B956-4374-B4C2-A922DDF91F94}" destId="{3A559CA9-D75A-4EFE-B6AE-C3624A4B424E}" srcOrd="0" destOrd="2" presId="urn:microsoft.com/office/officeart/2005/8/layout/cycle2"/>
    <dgm:cxn modelId="{A8D8BEAE-2678-4BBC-834F-1C4F57841F13}" type="presOf" srcId="{FFC02D90-D7A4-4EF9-BA74-CF0A49629056}" destId="{3A559CA9-D75A-4EFE-B6AE-C3624A4B424E}" srcOrd="0" destOrd="3" presId="urn:microsoft.com/office/officeart/2005/8/layout/cycle2"/>
    <dgm:cxn modelId="{9FA528B9-FAF6-4BE9-AC69-E8206A39B2E0}" srcId="{600612AA-5E1A-4E3D-960D-E010E92BF656}" destId="{FFC02D90-D7A4-4EF9-BA74-CF0A49629056}" srcOrd="2" destOrd="0" parTransId="{C4F95128-D66C-4519-AAB3-61046ECA4078}" sibTransId="{24AA2429-CE61-453F-A79F-F5A36CAAD41C}"/>
    <dgm:cxn modelId="{4E5EB9D1-9E0F-412C-A7FA-63FE2E25701B}" srcId="{F56D44F1-A3E1-4283-AE45-9D10D9206BD6}" destId="{600612AA-5E1A-4E3D-960D-E010E92BF656}" srcOrd="0" destOrd="0" parTransId="{43ACD1FE-7AAA-4599-97F9-E73DA0BDE10F}" sibTransId="{2553CC8C-963F-4112-A700-80C9E9655872}"/>
    <dgm:cxn modelId="{9C2EB0E8-C62E-4D3F-8D82-90B0BD56A4AF}" type="presOf" srcId="{600612AA-5E1A-4E3D-960D-E010E92BF656}" destId="{3A559CA9-D75A-4EFE-B6AE-C3624A4B424E}" srcOrd="0" destOrd="0" presId="urn:microsoft.com/office/officeart/2005/8/layout/cycle2"/>
    <dgm:cxn modelId="{FBFA2A71-1781-4B84-890D-4CB711D93376}" type="presParOf" srcId="{3154ACD7-261C-4228-B47C-11069ED81BDC}" destId="{3A559CA9-D75A-4EFE-B6AE-C3624A4B424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7E4AF3-381B-4D3F-AF4D-5D904FC6E7C9}"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5F13E6CD-F763-45EA-B3A1-8117966959E7}">
      <dgm:prSet/>
      <dgm:spPr/>
      <dgm:t>
        <a:bodyPr/>
        <a:lstStyle/>
        <a:p>
          <a:pPr>
            <a:lnSpc>
              <a:spcPct val="100000"/>
            </a:lnSpc>
          </a:pPr>
          <a:r>
            <a:rPr lang="en-US"/>
            <a:t>E60.01 Buildings and Construction</a:t>
          </a:r>
        </a:p>
      </dgm:t>
    </dgm:pt>
    <dgm:pt modelId="{46A66F84-2A20-4E98-9329-7CBE3E463FA0}" type="parTrans" cxnId="{DAFA7485-FD36-4854-BAA8-800D085ECEB7}">
      <dgm:prSet/>
      <dgm:spPr/>
      <dgm:t>
        <a:bodyPr/>
        <a:lstStyle/>
        <a:p>
          <a:endParaRPr lang="en-US"/>
        </a:p>
      </dgm:t>
    </dgm:pt>
    <dgm:pt modelId="{E23EE2E0-8A7F-470E-80E0-73F177A8801B}" type="sibTrans" cxnId="{DAFA7485-FD36-4854-BAA8-800D085ECEB7}">
      <dgm:prSet/>
      <dgm:spPr/>
      <dgm:t>
        <a:bodyPr/>
        <a:lstStyle/>
        <a:p>
          <a:endParaRPr lang="en-US"/>
        </a:p>
      </dgm:t>
    </dgm:pt>
    <dgm:pt modelId="{52FCFD49-4C56-487F-8518-BAF76789684A}">
      <dgm:prSet/>
      <dgm:spPr/>
      <dgm:t>
        <a:bodyPr/>
        <a:lstStyle/>
        <a:p>
          <a:pPr>
            <a:lnSpc>
              <a:spcPct val="100000"/>
            </a:lnSpc>
          </a:pPr>
          <a:r>
            <a:rPr lang="en-US"/>
            <a:t>E60.13 Manufacturing</a:t>
          </a:r>
        </a:p>
      </dgm:t>
    </dgm:pt>
    <dgm:pt modelId="{9837DABA-B549-41C0-9D13-8A58AB5BA11C}" type="parTrans" cxnId="{863BA1B7-4E27-42F6-9588-3C5135CBA6FE}">
      <dgm:prSet/>
      <dgm:spPr/>
      <dgm:t>
        <a:bodyPr/>
        <a:lstStyle/>
        <a:p>
          <a:endParaRPr lang="en-US"/>
        </a:p>
      </dgm:t>
    </dgm:pt>
    <dgm:pt modelId="{2973DA93-C5CE-4BD3-B828-16E32EB2616A}" type="sibTrans" cxnId="{863BA1B7-4E27-42F6-9588-3C5135CBA6FE}">
      <dgm:prSet/>
      <dgm:spPr/>
      <dgm:t>
        <a:bodyPr/>
        <a:lstStyle/>
        <a:p>
          <a:endParaRPr lang="en-US"/>
        </a:p>
      </dgm:t>
    </dgm:pt>
    <dgm:pt modelId="{8C0BD993-06D8-4AA9-BFD5-AC61D3E5AC40}">
      <dgm:prSet/>
      <dgm:spPr/>
      <dgm:t>
        <a:bodyPr/>
        <a:lstStyle/>
        <a:p>
          <a:pPr>
            <a:lnSpc>
              <a:spcPct val="100000"/>
            </a:lnSpc>
          </a:pPr>
          <a:r>
            <a:rPr lang="en-US"/>
            <a:t>E60.21 Terminology</a:t>
          </a:r>
        </a:p>
      </dgm:t>
    </dgm:pt>
    <dgm:pt modelId="{7EB4CA2E-055B-408E-9768-114A7D94855D}" type="parTrans" cxnId="{5ED77C4E-7C25-41AE-B29F-BB5AAF7C0FAF}">
      <dgm:prSet/>
      <dgm:spPr/>
      <dgm:t>
        <a:bodyPr/>
        <a:lstStyle/>
        <a:p>
          <a:endParaRPr lang="en-US"/>
        </a:p>
      </dgm:t>
    </dgm:pt>
    <dgm:pt modelId="{817AB76C-832C-4D02-A566-50FFDCB64F29}" type="sibTrans" cxnId="{5ED77C4E-7C25-41AE-B29F-BB5AAF7C0FAF}">
      <dgm:prSet/>
      <dgm:spPr/>
      <dgm:t>
        <a:bodyPr/>
        <a:lstStyle/>
        <a:p>
          <a:endParaRPr lang="en-US"/>
        </a:p>
      </dgm:t>
    </dgm:pt>
    <dgm:pt modelId="{E3D08DED-6476-4D1E-A848-4914EFFFFA7E}">
      <dgm:prSet/>
      <dgm:spPr/>
      <dgm:t>
        <a:bodyPr/>
        <a:lstStyle/>
        <a:p>
          <a:pPr>
            <a:lnSpc>
              <a:spcPct val="100000"/>
            </a:lnSpc>
          </a:pPr>
          <a:r>
            <a:rPr lang="en-US"/>
            <a:t>E60.42 Sustainable Healthcare</a:t>
          </a:r>
        </a:p>
      </dgm:t>
    </dgm:pt>
    <dgm:pt modelId="{50E90573-FAA9-4DFE-9B42-C9306CCB9107}" type="parTrans" cxnId="{0CF4FEA2-37DC-455F-9E88-2DB985385323}">
      <dgm:prSet/>
      <dgm:spPr/>
      <dgm:t>
        <a:bodyPr/>
        <a:lstStyle/>
        <a:p>
          <a:endParaRPr lang="en-US"/>
        </a:p>
      </dgm:t>
    </dgm:pt>
    <dgm:pt modelId="{17B35487-B218-4C8A-A20E-FDE6B0A64A2B}" type="sibTrans" cxnId="{0CF4FEA2-37DC-455F-9E88-2DB985385323}">
      <dgm:prSet/>
      <dgm:spPr/>
      <dgm:t>
        <a:bodyPr/>
        <a:lstStyle/>
        <a:p>
          <a:endParaRPr lang="en-US"/>
        </a:p>
      </dgm:t>
    </dgm:pt>
    <dgm:pt modelId="{8ADC4B40-004C-4D26-B5AD-257C4038493A}">
      <dgm:prSet/>
      <dgm:spPr/>
      <dgm:t>
        <a:bodyPr/>
        <a:lstStyle/>
        <a:p>
          <a:pPr>
            <a:lnSpc>
              <a:spcPct val="100000"/>
            </a:lnSpc>
          </a:pPr>
          <a:r>
            <a:rPr lang="en-US"/>
            <a:t>E60.80 General Sustainability Standards</a:t>
          </a:r>
        </a:p>
      </dgm:t>
    </dgm:pt>
    <dgm:pt modelId="{5A2238FA-8CD4-4D76-8520-FD419C0D2383}" type="parTrans" cxnId="{80DFD5E8-293B-48CC-9280-717753DD38B3}">
      <dgm:prSet/>
      <dgm:spPr/>
      <dgm:t>
        <a:bodyPr/>
        <a:lstStyle/>
        <a:p>
          <a:endParaRPr lang="en-US"/>
        </a:p>
      </dgm:t>
    </dgm:pt>
    <dgm:pt modelId="{3B5F2F17-2D92-4F2D-8D0F-F0ED94DAF431}" type="sibTrans" cxnId="{80DFD5E8-293B-48CC-9280-717753DD38B3}">
      <dgm:prSet/>
      <dgm:spPr/>
      <dgm:t>
        <a:bodyPr/>
        <a:lstStyle/>
        <a:p>
          <a:endParaRPr lang="en-US"/>
        </a:p>
      </dgm:t>
    </dgm:pt>
    <dgm:pt modelId="{7D9A1A84-A6D0-40AD-93D2-D195A1092288}" type="pres">
      <dgm:prSet presAssocID="{E87E4AF3-381B-4D3F-AF4D-5D904FC6E7C9}" presName="root" presStyleCnt="0">
        <dgm:presLayoutVars>
          <dgm:dir/>
          <dgm:resizeHandles val="exact"/>
        </dgm:presLayoutVars>
      </dgm:prSet>
      <dgm:spPr/>
    </dgm:pt>
    <dgm:pt modelId="{D5A55AB9-51DF-41AF-8E63-9BB5681819B3}" type="pres">
      <dgm:prSet presAssocID="{5F13E6CD-F763-45EA-B3A1-8117966959E7}" presName="compNode" presStyleCnt="0"/>
      <dgm:spPr/>
    </dgm:pt>
    <dgm:pt modelId="{FF9A5BD9-B658-4F35-83B2-E14F1A4D579C}" type="pres">
      <dgm:prSet presAssocID="{5F13E6CD-F763-45EA-B3A1-8117966959E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08AFAB04-07E2-4372-B617-0175F809E7FC}" type="pres">
      <dgm:prSet presAssocID="{5F13E6CD-F763-45EA-B3A1-8117966959E7}" presName="spaceRect" presStyleCnt="0"/>
      <dgm:spPr/>
    </dgm:pt>
    <dgm:pt modelId="{1440F6EE-528C-48B4-A7A1-FBEA712BEED8}" type="pres">
      <dgm:prSet presAssocID="{5F13E6CD-F763-45EA-B3A1-8117966959E7}" presName="textRect" presStyleLbl="revTx" presStyleIdx="0" presStyleCnt="5">
        <dgm:presLayoutVars>
          <dgm:chMax val="1"/>
          <dgm:chPref val="1"/>
        </dgm:presLayoutVars>
      </dgm:prSet>
      <dgm:spPr/>
    </dgm:pt>
    <dgm:pt modelId="{BCF11377-6C3C-4A5F-B997-9BB5DF84D109}" type="pres">
      <dgm:prSet presAssocID="{E23EE2E0-8A7F-470E-80E0-73F177A8801B}" presName="sibTrans" presStyleCnt="0"/>
      <dgm:spPr/>
    </dgm:pt>
    <dgm:pt modelId="{7002EFF2-F2E3-4A62-99F9-EA57F708908E}" type="pres">
      <dgm:prSet presAssocID="{52FCFD49-4C56-487F-8518-BAF76789684A}" presName="compNode" presStyleCnt="0"/>
      <dgm:spPr/>
    </dgm:pt>
    <dgm:pt modelId="{1AB84106-F9C8-49D6-B0FC-B79E44D58162}" type="pres">
      <dgm:prSet presAssocID="{52FCFD49-4C56-487F-8518-BAF76789684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ctory"/>
        </a:ext>
      </dgm:extLst>
    </dgm:pt>
    <dgm:pt modelId="{46CEAC97-6128-4569-97BD-99F91F64BB2C}" type="pres">
      <dgm:prSet presAssocID="{52FCFD49-4C56-487F-8518-BAF76789684A}" presName="spaceRect" presStyleCnt="0"/>
      <dgm:spPr/>
    </dgm:pt>
    <dgm:pt modelId="{2D79D439-31E1-4ADA-94EB-53DCD0D4597B}" type="pres">
      <dgm:prSet presAssocID="{52FCFD49-4C56-487F-8518-BAF76789684A}" presName="textRect" presStyleLbl="revTx" presStyleIdx="1" presStyleCnt="5">
        <dgm:presLayoutVars>
          <dgm:chMax val="1"/>
          <dgm:chPref val="1"/>
        </dgm:presLayoutVars>
      </dgm:prSet>
      <dgm:spPr/>
    </dgm:pt>
    <dgm:pt modelId="{1EDE2184-6755-47D6-9488-0462E6159F10}" type="pres">
      <dgm:prSet presAssocID="{2973DA93-C5CE-4BD3-B828-16E32EB2616A}" presName="sibTrans" presStyleCnt="0"/>
      <dgm:spPr/>
    </dgm:pt>
    <dgm:pt modelId="{FF9F6C82-C838-4070-B508-7E5B99B3E01A}" type="pres">
      <dgm:prSet presAssocID="{8C0BD993-06D8-4AA9-BFD5-AC61D3E5AC40}" presName="compNode" presStyleCnt="0"/>
      <dgm:spPr/>
    </dgm:pt>
    <dgm:pt modelId="{1A553BDE-4070-4D79-A971-AC90F3B0C93F}" type="pres">
      <dgm:prSet presAssocID="{8C0BD993-06D8-4AA9-BFD5-AC61D3E5AC4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btitles"/>
        </a:ext>
      </dgm:extLst>
    </dgm:pt>
    <dgm:pt modelId="{CC07040E-E13F-40A3-8A3A-752619A42868}" type="pres">
      <dgm:prSet presAssocID="{8C0BD993-06D8-4AA9-BFD5-AC61D3E5AC40}" presName="spaceRect" presStyleCnt="0"/>
      <dgm:spPr/>
    </dgm:pt>
    <dgm:pt modelId="{0778F162-FE43-48F7-A1B0-A8BD71C6CA47}" type="pres">
      <dgm:prSet presAssocID="{8C0BD993-06D8-4AA9-BFD5-AC61D3E5AC40}" presName="textRect" presStyleLbl="revTx" presStyleIdx="2" presStyleCnt="5">
        <dgm:presLayoutVars>
          <dgm:chMax val="1"/>
          <dgm:chPref val="1"/>
        </dgm:presLayoutVars>
      </dgm:prSet>
      <dgm:spPr/>
    </dgm:pt>
    <dgm:pt modelId="{3E7E67E1-3CFD-46B7-B979-1C6C21D289B7}" type="pres">
      <dgm:prSet presAssocID="{817AB76C-832C-4D02-A566-50FFDCB64F29}" presName="sibTrans" presStyleCnt="0"/>
      <dgm:spPr/>
    </dgm:pt>
    <dgm:pt modelId="{3684CA95-1403-45DB-A11A-08BB6A4D4EE9}" type="pres">
      <dgm:prSet presAssocID="{E3D08DED-6476-4D1E-A848-4914EFFFFA7E}" presName="compNode" presStyleCnt="0"/>
      <dgm:spPr/>
    </dgm:pt>
    <dgm:pt modelId="{D0B8B8C6-44C8-4001-BB15-368AFE0B718C}" type="pres">
      <dgm:prSet presAssocID="{E3D08DED-6476-4D1E-A848-4914EFFFFA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E33698BE-0158-4BE1-9863-B3958F0A6139}" type="pres">
      <dgm:prSet presAssocID="{E3D08DED-6476-4D1E-A848-4914EFFFFA7E}" presName="spaceRect" presStyleCnt="0"/>
      <dgm:spPr/>
    </dgm:pt>
    <dgm:pt modelId="{38ACCDCE-F279-4307-85C9-4B5E00A43DF5}" type="pres">
      <dgm:prSet presAssocID="{E3D08DED-6476-4D1E-A848-4914EFFFFA7E}" presName="textRect" presStyleLbl="revTx" presStyleIdx="3" presStyleCnt="5">
        <dgm:presLayoutVars>
          <dgm:chMax val="1"/>
          <dgm:chPref val="1"/>
        </dgm:presLayoutVars>
      </dgm:prSet>
      <dgm:spPr/>
    </dgm:pt>
    <dgm:pt modelId="{CD7F6014-461B-41AE-B382-9DA3061EA56F}" type="pres">
      <dgm:prSet presAssocID="{17B35487-B218-4C8A-A20E-FDE6B0A64A2B}" presName="sibTrans" presStyleCnt="0"/>
      <dgm:spPr/>
    </dgm:pt>
    <dgm:pt modelId="{C6161247-A01B-435D-82AF-DFA4CDE829AD}" type="pres">
      <dgm:prSet presAssocID="{8ADC4B40-004C-4D26-B5AD-257C4038493A}" presName="compNode" presStyleCnt="0"/>
      <dgm:spPr/>
    </dgm:pt>
    <dgm:pt modelId="{DB5D63FC-26E8-4068-A2D0-8D8B34CD8F91}" type="pres">
      <dgm:prSet presAssocID="{8ADC4B40-004C-4D26-B5AD-257C4038493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eciduous tree"/>
        </a:ext>
      </dgm:extLst>
    </dgm:pt>
    <dgm:pt modelId="{844C2DE6-C3D5-4BFC-A3BF-476C7A2F1FB3}" type="pres">
      <dgm:prSet presAssocID="{8ADC4B40-004C-4D26-B5AD-257C4038493A}" presName="spaceRect" presStyleCnt="0"/>
      <dgm:spPr/>
    </dgm:pt>
    <dgm:pt modelId="{1C35D8FD-0B0F-4BB5-8358-9EBDF74AB97C}" type="pres">
      <dgm:prSet presAssocID="{8ADC4B40-004C-4D26-B5AD-257C4038493A}" presName="textRect" presStyleLbl="revTx" presStyleIdx="4" presStyleCnt="5">
        <dgm:presLayoutVars>
          <dgm:chMax val="1"/>
          <dgm:chPref val="1"/>
        </dgm:presLayoutVars>
      </dgm:prSet>
      <dgm:spPr/>
    </dgm:pt>
  </dgm:ptLst>
  <dgm:cxnLst>
    <dgm:cxn modelId="{F0DEE02A-7257-44E1-8841-8B36163833DD}" type="presOf" srcId="{8ADC4B40-004C-4D26-B5AD-257C4038493A}" destId="{1C35D8FD-0B0F-4BB5-8358-9EBDF74AB97C}" srcOrd="0" destOrd="0" presId="urn:microsoft.com/office/officeart/2018/2/layout/IconLabelList"/>
    <dgm:cxn modelId="{52D2774B-8531-4CF9-9153-5B20CE1E73DE}" type="presOf" srcId="{8C0BD993-06D8-4AA9-BFD5-AC61D3E5AC40}" destId="{0778F162-FE43-48F7-A1B0-A8BD71C6CA47}" srcOrd="0" destOrd="0" presId="urn:microsoft.com/office/officeart/2018/2/layout/IconLabelList"/>
    <dgm:cxn modelId="{5ED77C4E-7C25-41AE-B29F-BB5AAF7C0FAF}" srcId="{E87E4AF3-381B-4D3F-AF4D-5D904FC6E7C9}" destId="{8C0BD993-06D8-4AA9-BFD5-AC61D3E5AC40}" srcOrd="2" destOrd="0" parTransId="{7EB4CA2E-055B-408E-9768-114A7D94855D}" sibTransId="{817AB76C-832C-4D02-A566-50FFDCB64F29}"/>
    <dgm:cxn modelId="{DAFA7485-FD36-4854-BAA8-800D085ECEB7}" srcId="{E87E4AF3-381B-4D3F-AF4D-5D904FC6E7C9}" destId="{5F13E6CD-F763-45EA-B3A1-8117966959E7}" srcOrd="0" destOrd="0" parTransId="{46A66F84-2A20-4E98-9329-7CBE3E463FA0}" sibTransId="{E23EE2E0-8A7F-470E-80E0-73F177A8801B}"/>
    <dgm:cxn modelId="{0CF4FEA2-37DC-455F-9E88-2DB985385323}" srcId="{E87E4AF3-381B-4D3F-AF4D-5D904FC6E7C9}" destId="{E3D08DED-6476-4D1E-A848-4914EFFFFA7E}" srcOrd="3" destOrd="0" parTransId="{50E90573-FAA9-4DFE-9B42-C9306CCB9107}" sibTransId="{17B35487-B218-4C8A-A20E-FDE6B0A64A2B}"/>
    <dgm:cxn modelId="{47A8C5AA-D7FD-47F3-B1C5-E4279F528EBD}" type="presOf" srcId="{5F13E6CD-F763-45EA-B3A1-8117966959E7}" destId="{1440F6EE-528C-48B4-A7A1-FBEA712BEED8}" srcOrd="0" destOrd="0" presId="urn:microsoft.com/office/officeart/2018/2/layout/IconLabelList"/>
    <dgm:cxn modelId="{A28805AE-5994-44DC-930A-F46F19E34624}" type="presOf" srcId="{E87E4AF3-381B-4D3F-AF4D-5D904FC6E7C9}" destId="{7D9A1A84-A6D0-40AD-93D2-D195A1092288}" srcOrd="0" destOrd="0" presId="urn:microsoft.com/office/officeart/2018/2/layout/IconLabelList"/>
    <dgm:cxn modelId="{863BA1B7-4E27-42F6-9588-3C5135CBA6FE}" srcId="{E87E4AF3-381B-4D3F-AF4D-5D904FC6E7C9}" destId="{52FCFD49-4C56-487F-8518-BAF76789684A}" srcOrd="1" destOrd="0" parTransId="{9837DABA-B549-41C0-9D13-8A58AB5BA11C}" sibTransId="{2973DA93-C5CE-4BD3-B828-16E32EB2616A}"/>
    <dgm:cxn modelId="{596765DE-52C3-46BA-A16C-2680A3885C90}" type="presOf" srcId="{52FCFD49-4C56-487F-8518-BAF76789684A}" destId="{2D79D439-31E1-4ADA-94EB-53DCD0D4597B}" srcOrd="0" destOrd="0" presId="urn:microsoft.com/office/officeart/2018/2/layout/IconLabelList"/>
    <dgm:cxn modelId="{80DFD5E8-293B-48CC-9280-717753DD38B3}" srcId="{E87E4AF3-381B-4D3F-AF4D-5D904FC6E7C9}" destId="{8ADC4B40-004C-4D26-B5AD-257C4038493A}" srcOrd="4" destOrd="0" parTransId="{5A2238FA-8CD4-4D76-8520-FD419C0D2383}" sibTransId="{3B5F2F17-2D92-4F2D-8D0F-F0ED94DAF431}"/>
    <dgm:cxn modelId="{CDD13CF4-89F0-44EB-9364-65938B7A3700}" type="presOf" srcId="{E3D08DED-6476-4D1E-A848-4914EFFFFA7E}" destId="{38ACCDCE-F279-4307-85C9-4B5E00A43DF5}" srcOrd="0" destOrd="0" presId="urn:microsoft.com/office/officeart/2018/2/layout/IconLabelList"/>
    <dgm:cxn modelId="{08E780D0-4804-461C-939C-CFC99302CD6A}" type="presParOf" srcId="{7D9A1A84-A6D0-40AD-93D2-D195A1092288}" destId="{D5A55AB9-51DF-41AF-8E63-9BB5681819B3}" srcOrd="0" destOrd="0" presId="urn:microsoft.com/office/officeart/2018/2/layout/IconLabelList"/>
    <dgm:cxn modelId="{AD21AFBC-503A-4850-BAFF-6DEB39A2068C}" type="presParOf" srcId="{D5A55AB9-51DF-41AF-8E63-9BB5681819B3}" destId="{FF9A5BD9-B658-4F35-83B2-E14F1A4D579C}" srcOrd="0" destOrd="0" presId="urn:microsoft.com/office/officeart/2018/2/layout/IconLabelList"/>
    <dgm:cxn modelId="{0DD49926-DBE8-4319-AC39-AF2C785E4F91}" type="presParOf" srcId="{D5A55AB9-51DF-41AF-8E63-9BB5681819B3}" destId="{08AFAB04-07E2-4372-B617-0175F809E7FC}" srcOrd="1" destOrd="0" presId="urn:microsoft.com/office/officeart/2018/2/layout/IconLabelList"/>
    <dgm:cxn modelId="{D0B7CB51-3320-4C44-97B0-8F85AB2035E2}" type="presParOf" srcId="{D5A55AB9-51DF-41AF-8E63-9BB5681819B3}" destId="{1440F6EE-528C-48B4-A7A1-FBEA712BEED8}" srcOrd="2" destOrd="0" presId="urn:microsoft.com/office/officeart/2018/2/layout/IconLabelList"/>
    <dgm:cxn modelId="{0132495C-E7D1-4255-A7FB-BE12D10A43A1}" type="presParOf" srcId="{7D9A1A84-A6D0-40AD-93D2-D195A1092288}" destId="{BCF11377-6C3C-4A5F-B997-9BB5DF84D109}" srcOrd="1" destOrd="0" presId="urn:microsoft.com/office/officeart/2018/2/layout/IconLabelList"/>
    <dgm:cxn modelId="{AAA56BBE-3D85-4D10-A130-7E037A787645}" type="presParOf" srcId="{7D9A1A84-A6D0-40AD-93D2-D195A1092288}" destId="{7002EFF2-F2E3-4A62-99F9-EA57F708908E}" srcOrd="2" destOrd="0" presId="urn:microsoft.com/office/officeart/2018/2/layout/IconLabelList"/>
    <dgm:cxn modelId="{B46874D4-99E9-4556-995E-775A862E3219}" type="presParOf" srcId="{7002EFF2-F2E3-4A62-99F9-EA57F708908E}" destId="{1AB84106-F9C8-49D6-B0FC-B79E44D58162}" srcOrd="0" destOrd="0" presId="urn:microsoft.com/office/officeart/2018/2/layout/IconLabelList"/>
    <dgm:cxn modelId="{57310B3C-5D9E-4EF3-A837-20500E085CE7}" type="presParOf" srcId="{7002EFF2-F2E3-4A62-99F9-EA57F708908E}" destId="{46CEAC97-6128-4569-97BD-99F91F64BB2C}" srcOrd="1" destOrd="0" presId="urn:microsoft.com/office/officeart/2018/2/layout/IconLabelList"/>
    <dgm:cxn modelId="{CDE3E311-8890-4216-A7EE-3E548F59CD84}" type="presParOf" srcId="{7002EFF2-F2E3-4A62-99F9-EA57F708908E}" destId="{2D79D439-31E1-4ADA-94EB-53DCD0D4597B}" srcOrd="2" destOrd="0" presId="urn:microsoft.com/office/officeart/2018/2/layout/IconLabelList"/>
    <dgm:cxn modelId="{7801ABE1-AECF-49A8-AEC2-4429DC3C5D11}" type="presParOf" srcId="{7D9A1A84-A6D0-40AD-93D2-D195A1092288}" destId="{1EDE2184-6755-47D6-9488-0462E6159F10}" srcOrd="3" destOrd="0" presId="urn:microsoft.com/office/officeart/2018/2/layout/IconLabelList"/>
    <dgm:cxn modelId="{D395CBC9-771D-4C1A-A0EA-E62FA46B90C8}" type="presParOf" srcId="{7D9A1A84-A6D0-40AD-93D2-D195A1092288}" destId="{FF9F6C82-C838-4070-B508-7E5B99B3E01A}" srcOrd="4" destOrd="0" presId="urn:microsoft.com/office/officeart/2018/2/layout/IconLabelList"/>
    <dgm:cxn modelId="{F12D6FE7-EA1C-4500-A8DF-D245F1B352B7}" type="presParOf" srcId="{FF9F6C82-C838-4070-B508-7E5B99B3E01A}" destId="{1A553BDE-4070-4D79-A971-AC90F3B0C93F}" srcOrd="0" destOrd="0" presId="urn:microsoft.com/office/officeart/2018/2/layout/IconLabelList"/>
    <dgm:cxn modelId="{EBBCF908-1111-404E-A145-CE1C1D58F167}" type="presParOf" srcId="{FF9F6C82-C838-4070-B508-7E5B99B3E01A}" destId="{CC07040E-E13F-40A3-8A3A-752619A42868}" srcOrd="1" destOrd="0" presId="urn:microsoft.com/office/officeart/2018/2/layout/IconLabelList"/>
    <dgm:cxn modelId="{0ECE1D5E-3BEF-443F-8797-B292F22AC28A}" type="presParOf" srcId="{FF9F6C82-C838-4070-B508-7E5B99B3E01A}" destId="{0778F162-FE43-48F7-A1B0-A8BD71C6CA47}" srcOrd="2" destOrd="0" presId="urn:microsoft.com/office/officeart/2018/2/layout/IconLabelList"/>
    <dgm:cxn modelId="{19F0A317-1E75-4E1F-A2F5-B71DA4EE083E}" type="presParOf" srcId="{7D9A1A84-A6D0-40AD-93D2-D195A1092288}" destId="{3E7E67E1-3CFD-46B7-B979-1C6C21D289B7}" srcOrd="5" destOrd="0" presId="urn:microsoft.com/office/officeart/2018/2/layout/IconLabelList"/>
    <dgm:cxn modelId="{8CEFEBBF-D08B-45F7-9A58-CCFC8E6B3F62}" type="presParOf" srcId="{7D9A1A84-A6D0-40AD-93D2-D195A1092288}" destId="{3684CA95-1403-45DB-A11A-08BB6A4D4EE9}" srcOrd="6" destOrd="0" presId="urn:microsoft.com/office/officeart/2018/2/layout/IconLabelList"/>
    <dgm:cxn modelId="{26EBB0D6-8BBB-4A77-9BF1-A43215C39DBB}" type="presParOf" srcId="{3684CA95-1403-45DB-A11A-08BB6A4D4EE9}" destId="{D0B8B8C6-44C8-4001-BB15-368AFE0B718C}" srcOrd="0" destOrd="0" presId="urn:microsoft.com/office/officeart/2018/2/layout/IconLabelList"/>
    <dgm:cxn modelId="{BF28E49B-150E-4636-A972-5ED90BA1C0D3}" type="presParOf" srcId="{3684CA95-1403-45DB-A11A-08BB6A4D4EE9}" destId="{E33698BE-0158-4BE1-9863-B3958F0A6139}" srcOrd="1" destOrd="0" presId="urn:microsoft.com/office/officeart/2018/2/layout/IconLabelList"/>
    <dgm:cxn modelId="{949AD4F3-55F7-40A9-A4E3-083276A944DE}" type="presParOf" srcId="{3684CA95-1403-45DB-A11A-08BB6A4D4EE9}" destId="{38ACCDCE-F279-4307-85C9-4B5E00A43DF5}" srcOrd="2" destOrd="0" presId="urn:microsoft.com/office/officeart/2018/2/layout/IconLabelList"/>
    <dgm:cxn modelId="{0D7AF3F4-D62A-4593-A3D8-C46B6F50A9F0}" type="presParOf" srcId="{7D9A1A84-A6D0-40AD-93D2-D195A1092288}" destId="{CD7F6014-461B-41AE-B382-9DA3061EA56F}" srcOrd="7" destOrd="0" presId="urn:microsoft.com/office/officeart/2018/2/layout/IconLabelList"/>
    <dgm:cxn modelId="{A00022D6-730D-4A3E-A631-FB92A6D7C5F6}" type="presParOf" srcId="{7D9A1A84-A6D0-40AD-93D2-D195A1092288}" destId="{C6161247-A01B-435D-82AF-DFA4CDE829AD}" srcOrd="8" destOrd="0" presId="urn:microsoft.com/office/officeart/2018/2/layout/IconLabelList"/>
    <dgm:cxn modelId="{5DAFAAFF-0CB3-4697-90C9-3971D5E85D45}" type="presParOf" srcId="{C6161247-A01B-435D-82AF-DFA4CDE829AD}" destId="{DB5D63FC-26E8-4068-A2D0-8D8B34CD8F91}" srcOrd="0" destOrd="0" presId="urn:microsoft.com/office/officeart/2018/2/layout/IconLabelList"/>
    <dgm:cxn modelId="{1620E6C8-071B-40E9-B309-90C553331BFF}" type="presParOf" srcId="{C6161247-A01B-435D-82AF-DFA4CDE829AD}" destId="{844C2DE6-C3D5-4BFC-A3BF-476C7A2F1FB3}" srcOrd="1" destOrd="0" presId="urn:microsoft.com/office/officeart/2018/2/layout/IconLabelList"/>
    <dgm:cxn modelId="{212D851A-0A33-48ED-AC9D-0FD89F5A6677}" type="presParOf" srcId="{C6161247-A01B-435D-82AF-DFA4CDE829AD}" destId="{1C35D8FD-0B0F-4BB5-8358-9EBDF74AB97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34D078-CA17-46FA-9A52-AED520934BE6}"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7976E9BB-7534-460B-AF6F-174EDBA69AB6}">
      <dgm:prSet/>
      <dgm:spPr/>
      <dgm:t>
        <a:bodyPr/>
        <a:lstStyle/>
        <a:p>
          <a:r>
            <a:rPr lang="en-US" b="1"/>
            <a:t>E60.01 Building and Construction</a:t>
          </a:r>
          <a:endParaRPr lang="en-US"/>
        </a:p>
      </dgm:t>
    </dgm:pt>
    <dgm:pt modelId="{1C242514-FA09-4B03-902A-85B9414AF451}" type="parTrans" cxnId="{E27A813E-5E16-4146-B117-B9818DA90A17}">
      <dgm:prSet/>
      <dgm:spPr/>
      <dgm:t>
        <a:bodyPr/>
        <a:lstStyle/>
        <a:p>
          <a:endParaRPr lang="en-US"/>
        </a:p>
      </dgm:t>
    </dgm:pt>
    <dgm:pt modelId="{03EAA4E3-880D-4F36-9DC3-73A436BC572C}" type="sibTrans" cxnId="{E27A813E-5E16-4146-B117-B9818DA90A17}">
      <dgm:prSet/>
      <dgm:spPr/>
      <dgm:t>
        <a:bodyPr/>
        <a:lstStyle/>
        <a:p>
          <a:endParaRPr lang="en-US"/>
        </a:p>
      </dgm:t>
    </dgm:pt>
    <dgm:pt modelId="{6FC67DBB-6FAD-4754-B1EF-54B0C619AFA3}">
      <dgm:prSet/>
      <dgm:spPr/>
      <dgm:t>
        <a:bodyPr/>
        <a:lstStyle/>
        <a:p>
          <a:r>
            <a:rPr lang="en-US"/>
            <a:t>WK49400 - New Practice for The Development of Multi-Attribute Sustainability Standards for Building Products</a:t>
          </a:r>
        </a:p>
      </dgm:t>
    </dgm:pt>
    <dgm:pt modelId="{366C69C3-E506-4606-AAD4-2981D488007F}" type="parTrans" cxnId="{E785BE42-C331-4677-AA00-66DAB3FCB9AE}">
      <dgm:prSet/>
      <dgm:spPr/>
      <dgm:t>
        <a:bodyPr/>
        <a:lstStyle/>
        <a:p>
          <a:endParaRPr lang="en-US"/>
        </a:p>
      </dgm:t>
    </dgm:pt>
    <dgm:pt modelId="{E2D5F947-D00B-4493-9442-91512D93129C}" type="sibTrans" cxnId="{E785BE42-C331-4677-AA00-66DAB3FCB9AE}">
      <dgm:prSet/>
      <dgm:spPr/>
      <dgm:t>
        <a:bodyPr/>
        <a:lstStyle/>
        <a:p>
          <a:endParaRPr lang="en-US"/>
        </a:p>
      </dgm:t>
    </dgm:pt>
    <dgm:pt modelId="{A0F8D160-9EB1-46D4-924A-166EF01CC031}">
      <dgm:prSet/>
      <dgm:spPr/>
      <dgm:t>
        <a:bodyPr/>
        <a:lstStyle/>
        <a:p>
          <a:r>
            <a:rPr lang="en-US" b="1" dirty="0"/>
            <a:t>E60.13 Sustainability Manufacturing</a:t>
          </a:r>
          <a:endParaRPr lang="en-US" dirty="0"/>
        </a:p>
      </dgm:t>
    </dgm:pt>
    <dgm:pt modelId="{3C386568-0543-4E26-8719-7CB6C3FC2E18}" type="parTrans" cxnId="{B7B784FD-3FC5-4D41-858B-0F82575FC449}">
      <dgm:prSet/>
      <dgm:spPr/>
      <dgm:t>
        <a:bodyPr/>
        <a:lstStyle/>
        <a:p>
          <a:endParaRPr lang="en-US"/>
        </a:p>
      </dgm:t>
    </dgm:pt>
    <dgm:pt modelId="{581D7366-5D90-4CDB-9D81-4A5280206DA4}" type="sibTrans" cxnId="{B7B784FD-3FC5-4D41-858B-0F82575FC449}">
      <dgm:prSet/>
      <dgm:spPr/>
      <dgm:t>
        <a:bodyPr/>
        <a:lstStyle/>
        <a:p>
          <a:endParaRPr lang="en-US"/>
        </a:p>
      </dgm:t>
    </dgm:pt>
    <dgm:pt modelId="{887148CA-F2A2-4760-A12A-4C96B9EDADAB}">
      <dgm:prSet/>
      <dgm:spPr/>
      <dgm:t>
        <a:bodyPr/>
        <a:lstStyle/>
        <a:p>
          <a:r>
            <a:rPr lang="en-US" b="1"/>
            <a:t>E60.42 Sustainable Healthcare</a:t>
          </a:r>
          <a:endParaRPr lang="en-US"/>
        </a:p>
      </dgm:t>
    </dgm:pt>
    <dgm:pt modelId="{965DFC14-9E40-41C7-9905-FCFC845B384D}" type="parTrans" cxnId="{74470793-A8D0-4F4E-8954-A697332E29A8}">
      <dgm:prSet/>
      <dgm:spPr/>
      <dgm:t>
        <a:bodyPr/>
        <a:lstStyle/>
        <a:p>
          <a:endParaRPr lang="en-US"/>
        </a:p>
      </dgm:t>
    </dgm:pt>
    <dgm:pt modelId="{FB63BE05-C342-4628-90C7-5B109B2C2931}" type="sibTrans" cxnId="{74470793-A8D0-4F4E-8954-A697332E29A8}">
      <dgm:prSet/>
      <dgm:spPr/>
      <dgm:t>
        <a:bodyPr/>
        <a:lstStyle/>
        <a:p>
          <a:endParaRPr lang="en-US"/>
        </a:p>
      </dgm:t>
    </dgm:pt>
    <dgm:pt modelId="{5B4EBB41-48CC-4CEA-A529-F941FB5CB168}">
      <dgm:prSet/>
      <dgm:spPr/>
      <dgm:t>
        <a:bodyPr/>
        <a:lstStyle/>
        <a:p>
          <a:r>
            <a:rPr lang="en-US"/>
            <a:t>WK88241 - Managing Sustainability in Dentistry with regards to Dental Facilities, Equipment and Consumables</a:t>
          </a:r>
        </a:p>
      </dgm:t>
    </dgm:pt>
    <dgm:pt modelId="{BA4640FD-8E70-401C-94F3-D549A4064BFA}" type="parTrans" cxnId="{5B589C01-0F85-46A5-AEAD-7CB079F70FDC}">
      <dgm:prSet/>
      <dgm:spPr/>
      <dgm:t>
        <a:bodyPr/>
        <a:lstStyle/>
        <a:p>
          <a:endParaRPr lang="en-US"/>
        </a:p>
      </dgm:t>
    </dgm:pt>
    <dgm:pt modelId="{038AA449-1865-4FB8-81EA-9E2773A2A1B8}" type="sibTrans" cxnId="{5B589C01-0F85-46A5-AEAD-7CB079F70FDC}">
      <dgm:prSet/>
      <dgm:spPr/>
      <dgm:t>
        <a:bodyPr/>
        <a:lstStyle/>
        <a:p>
          <a:endParaRPr lang="en-US"/>
        </a:p>
      </dgm:t>
    </dgm:pt>
    <dgm:pt modelId="{4ACE9851-A5D7-4504-ACFB-3F59F502128A}">
      <dgm:prSet/>
      <dgm:spPr/>
      <dgm:t>
        <a:bodyPr/>
        <a:lstStyle/>
        <a:p>
          <a:r>
            <a:rPr lang="en-US"/>
            <a:t>WK88282 – Designing for Recyclability of Single-Use Medical Products and Packaging </a:t>
          </a:r>
        </a:p>
      </dgm:t>
    </dgm:pt>
    <dgm:pt modelId="{4830A192-204A-4DDD-822C-B58401B6336F}" type="parTrans" cxnId="{A708564F-9AB9-4015-A178-9EABD5C87B3B}">
      <dgm:prSet/>
      <dgm:spPr/>
      <dgm:t>
        <a:bodyPr/>
        <a:lstStyle/>
        <a:p>
          <a:endParaRPr lang="en-US"/>
        </a:p>
      </dgm:t>
    </dgm:pt>
    <dgm:pt modelId="{60449FBB-2644-45EE-BA11-565A33458282}" type="sibTrans" cxnId="{A708564F-9AB9-4015-A178-9EABD5C87B3B}">
      <dgm:prSet/>
      <dgm:spPr/>
      <dgm:t>
        <a:bodyPr/>
        <a:lstStyle/>
        <a:p>
          <a:endParaRPr lang="en-US"/>
        </a:p>
      </dgm:t>
    </dgm:pt>
    <dgm:pt modelId="{27874152-CBFB-437E-8984-32279E9A648C}">
      <dgm:prSet/>
      <dgm:spPr/>
      <dgm:t>
        <a:bodyPr/>
        <a:lstStyle/>
        <a:p>
          <a:r>
            <a:rPr lang="en-US" b="1"/>
            <a:t>E60.80 – General Sustainability</a:t>
          </a:r>
          <a:endParaRPr lang="en-US"/>
        </a:p>
      </dgm:t>
    </dgm:pt>
    <dgm:pt modelId="{B3AB2B86-9507-44E0-80CC-E62B5AD935EB}" type="parTrans" cxnId="{A9FB383C-A947-4570-9E33-84A14DE729AE}">
      <dgm:prSet/>
      <dgm:spPr/>
      <dgm:t>
        <a:bodyPr/>
        <a:lstStyle/>
        <a:p>
          <a:endParaRPr lang="en-US"/>
        </a:p>
      </dgm:t>
    </dgm:pt>
    <dgm:pt modelId="{B4CDDDF2-947D-4794-99C6-0906191A8101}" type="sibTrans" cxnId="{A9FB383C-A947-4570-9E33-84A14DE729AE}">
      <dgm:prSet/>
      <dgm:spPr/>
      <dgm:t>
        <a:bodyPr/>
        <a:lstStyle/>
        <a:p>
          <a:endParaRPr lang="en-US"/>
        </a:p>
      </dgm:t>
    </dgm:pt>
    <dgm:pt modelId="{27E3DCD2-8146-4284-A533-A42F8723B3A3}">
      <dgm:prSet/>
      <dgm:spPr/>
      <dgm:t>
        <a:bodyPr/>
        <a:lstStyle/>
        <a:p>
          <a:r>
            <a:rPr lang="en-US"/>
            <a:t>WK71997- Resilience-Based Design of Culverts Exposed to Flood Events</a:t>
          </a:r>
        </a:p>
      </dgm:t>
    </dgm:pt>
    <dgm:pt modelId="{652550B9-76A0-4077-8FD4-EB342FF1288F}" type="parTrans" cxnId="{2578ED4D-BC2D-4343-997D-D3D46752AD91}">
      <dgm:prSet/>
      <dgm:spPr/>
      <dgm:t>
        <a:bodyPr/>
        <a:lstStyle/>
        <a:p>
          <a:endParaRPr lang="en-US"/>
        </a:p>
      </dgm:t>
    </dgm:pt>
    <dgm:pt modelId="{30E041BF-A990-49BB-A87E-509191226595}" type="sibTrans" cxnId="{2578ED4D-BC2D-4343-997D-D3D46752AD91}">
      <dgm:prSet/>
      <dgm:spPr/>
      <dgm:t>
        <a:bodyPr/>
        <a:lstStyle/>
        <a:p>
          <a:endParaRPr lang="en-US"/>
        </a:p>
      </dgm:t>
    </dgm:pt>
    <dgm:pt modelId="{685A0A01-69A3-4541-8E54-F96B25B7308B}">
      <dgm:prSet/>
      <dgm:spPr/>
      <dgm:t>
        <a:bodyPr/>
        <a:lstStyle/>
        <a:p>
          <a:r>
            <a:rPr lang="en-US"/>
            <a:t>WK77797 - Resilience-Based Design of Culverts Exposed to Wildfire Events</a:t>
          </a:r>
        </a:p>
      </dgm:t>
    </dgm:pt>
    <dgm:pt modelId="{B36862F8-5297-4577-AA62-884839BE6DC2}" type="parTrans" cxnId="{D0C4AEB8-E607-4BE9-BA44-E2E2FBCF0991}">
      <dgm:prSet/>
      <dgm:spPr/>
      <dgm:t>
        <a:bodyPr/>
        <a:lstStyle/>
        <a:p>
          <a:endParaRPr lang="en-US"/>
        </a:p>
      </dgm:t>
    </dgm:pt>
    <dgm:pt modelId="{452B8D73-C9A5-475C-BF60-AC90BF7700AF}" type="sibTrans" cxnId="{D0C4AEB8-E607-4BE9-BA44-E2E2FBCF0991}">
      <dgm:prSet/>
      <dgm:spPr/>
      <dgm:t>
        <a:bodyPr/>
        <a:lstStyle/>
        <a:p>
          <a:endParaRPr lang="en-US"/>
        </a:p>
      </dgm:t>
    </dgm:pt>
    <dgm:pt modelId="{B8175DE1-BB3A-42FA-A8F2-285C62D2DC85}">
      <dgm:prSet/>
      <dgm:spPr/>
      <dgm:t>
        <a:bodyPr/>
        <a:lstStyle/>
        <a:p>
          <a:r>
            <a:rPr lang="en-US"/>
            <a:t>WK90489 - GHG Credit Standards</a:t>
          </a:r>
        </a:p>
      </dgm:t>
    </dgm:pt>
    <dgm:pt modelId="{540616D2-245E-4DB4-9CE7-AA80A3FE1FF9}" type="parTrans" cxnId="{3A75AD32-8FBD-4870-A468-138A9077C215}">
      <dgm:prSet/>
      <dgm:spPr/>
      <dgm:t>
        <a:bodyPr/>
        <a:lstStyle/>
        <a:p>
          <a:endParaRPr lang="en-US"/>
        </a:p>
      </dgm:t>
    </dgm:pt>
    <dgm:pt modelId="{B7758F05-CA28-47C1-A730-B8959DA04A41}" type="sibTrans" cxnId="{3A75AD32-8FBD-4870-A468-138A9077C215}">
      <dgm:prSet/>
      <dgm:spPr/>
      <dgm:t>
        <a:bodyPr/>
        <a:lstStyle/>
        <a:p>
          <a:endParaRPr lang="en-US"/>
        </a:p>
      </dgm:t>
    </dgm:pt>
    <dgm:pt modelId="{8FAB64A5-4AB4-4BC3-B3BC-DFC6E0848FDC}">
      <dgm:prSet/>
      <dgm:spPr/>
      <dgm:t>
        <a:bodyPr/>
        <a:lstStyle/>
        <a:p>
          <a:r>
            <a:rPr lang="en-US" dirty="0"/>
            <a:t>WK88302  - Risk Assessment of the Effects of Climate Change and Extreme Weather Events on Buried Drainage Structures</a:t>
          </a:r>
        </a:p>
      </dgm:t>
    </dgm:pt>
    <dgm:pt modelId="{990298E5-BF97-44FA-867F-4BCD554D3DEC}" type="parTrans" cxnId="{BF5A1D96-1982-40A3-8C8E-5AA2D4F77771}">
      <dgm:prSet/>
      <dgm:spPr/>
      <dgm:t>
        <a:bodyPr/>
        <a:lstStyle/>
        <a:p>
          <a:endParaRPr lang="en-US"/>
        </a:p>
      </dgm:t>
    </dgm:pt>
    <dgm:pt modelId="{BBEC8D3B-B859-4DF2-89D5-A15164ED4791}" type="sibTrans" cxnId="{BF5A1D96-1982-40A3-8C8E-5AA2D4F77771}">
      <dgm:prSet/>
      <dgm:spPr/>
      <dgm:t>
        <a:bodyPr/>
        <a:lstStyle/>
        <a:p>
          <a:endParaRPr lang="en-US"/>
        </a:p>
      </dgm:t>
    </dgm:pt>
    <dgm:pt modelId="{DC5B1363-143F-47E4-B769-9ED2C5775982}">
      <dgm:prSet/>
      <dgm:spPr/>
      <dgm:t>
        <a:bodyPr/>
        <a:lstStyle/>
        <a:p>
          <a:r>
            <a:rPr lang="en-US"/>
            <a:t>WK90102 - Minimum Criteria for Comparing Materials and Systems During Built Environment Use Stage Life Cycle Assessments</a:t>
          </a:r>
        </a:p>
      </dgm:t>
    </dgm:pt>
    <dgm:pt modelId="{4843EC94-5DC8-4ED5-A3DD-A50FADB6F3CA}" type="parTrans" cxnId="{18345F76-CF6B-4C72-9BDC-F3DAA0A137BC}">
      <dgm:prSet/>
      <dgm:spPr/>
      <dgm:t>
        <a:bodyPr/>
        <a:lstStyle/>
        <a:p>
          <a:endParaRPr lang="en-US"/>
        </a:p>
      </dgm:t>
    </dgm:pt>
    <dgm:pt modelId="{F94F72E2-FD2F-4614-9EF8-2B025F27A98B}" type="sibTrans" cxnId="{18345F76-CF6B-4C72-9BDC-F3DAA0A137BC}">
      <dgm:prSet/>
      <dgm:spPr/>
      <dgm:t>
        <a:bodyPr/>
        <a:lstStyle/>
        <a:p>
          <a:endParaRPr lang="en-US"/>
        </a:p>
      </dgm:t>
    </dgm:pt>
    <dgm:pt modelId="{46F59216-6936-4A6B-93A5-0D0930D37AB3}">
      <dgm:prSet/>
      <dgm:spPr/>
      <dgm:t>
        <a:bodyPr/>
        <a:lstStyle/>
        <a:p>
          <a:r>
            <a:rPr lang="en-US" dirty="0"/>
            <a:t>WK90146 - Standard Practice for Preparing an Environmental and Human Exposure Screening Report (ESR) for Substances Used in the Built Environment</a:t>
          </a:r>
        </a:p>
      </dgm:t>
    </dgm:pt>
    <dgm:pt modelId="{28D74AF1-C405-4568-BA57-6403278141E5}" type="parTrans" cxnId="{6B015926-0D99-43CA-9618-508CC36D4670}">
      <dgm:prSet/>
      <dgm:spPr/>
      <dgm:t>
        <a:bodyPr/>
        <a:lstStyle/>
        <a:p>
          <a:endParaRPr lang="en-US"/>
        </a:p>
      </dgm:t>
    </dgm:pt>
    <dgm:pt modelId="{FCC58C53-656B-4E2F-90BB-0A944F7E8AED}" type="sibTrans" cxnId="{6B015926-0D99-43CA-9618-508CC36D4670}">
      <dgm:prSet/>
      <dgm:spPr/>
      <dgm:t>
        <a:bodyPr/>
        <a:lstStyle/>
        <a:p>
          <a:endParaRPr lang="en-US"/>
        </a:p>
      </dgm:t>
    </dgm:pt>
    <dgm:pt modelId="{23C23C76-B5B8-49A0-A110-73075471F2DE}">
      <dgm:prSet/>
      <dgm:spPr/>
      <dgm:t>
        <a:bodyPr/>
        <a:lstStyle/>
        <a:p>
          <a:r>
            <a:rPr lang="en-US"/>
            <a:t>WK88294 - Constant Voltage AC Analogue for Systems and Equipment in Alternating Current Electric Vehicle Charging</a:t>
          </a:r>
        </a:p>
      </dgm:t>
    </dgm:pt>
    <dgm:pt modelId="{85111BF6-B0D6-4C73-9B73-17A7E005EEE0}" type="parTrans" cxnId="{9547242B-9EDE-4117-8678-0DF554C3A314}">
      <dgm:prSet/>
      <dgm:spPr/>
      <dgm:t>
        <a:bodyPr/>
        <a:lstStyle/>
        <a:p>
          <a:endParaRPr lang="en-US"/>
        </a:p>
      </dgm:t>
    </dgm:pt>
    <dgm:pt modelId="{6F0E3FDB-3AEB-4559-BAC6-D21CF3053BCA}" type="sibTrans" cxnId="{9547242B-9EDE-4117-8678-0DF554C3A314}">
      <dgm:prSet/>
      <dgm:spPr/>
      <dgm:t>
        <a:bodyPr/>
        <a:lstStyle/>
        <a:p>
          <a:endParaRPr lang="en-US"/>
        </a:p>
      </dgm:t>
    </dgm:pt>
    <dgm:pt modelId="{3D27CDFF-8536-4385-BAA5-F7689B67C99F}">
      <dgm:prSet/>
      <dgm:spPr/>
      <dgm:t>
        <a:bodyPr/>
        <a:lstStyle/>
        <a:p>
          <a:r>
            <a:rPr lang="en-US"/>
            <a:t>WK84168 - Sustainable Agricultural Practices</a:t>
          </a:r>
        </a:p>
      </dgm:t>
    </dgm:pt>
    <dgm:pt modelId="{BABD1ACE-925D-40AD-A915-A5043A835875}" type="parTrans" cxnId="{550A4870-8B90-43C7-9BA9-7A5B7DEFDF61}">
      <dgm:prSet/>
      <dgm:spPr/>
      <dgm:t>
        <a:bodyPr/>
        <a:lstStyle/>
        <a:p>
          <a:endParaRPr lang="en-US"/>
        </a:p>
      </dgm:t>
    </dgm:pt>
    <dgm:pt modelId="{DF82A8C3-7007-4F28-AFFF-E852E2200EF6}" type="sibTrans" cxnId="{550A4870-8B90-43C7-9BA9-7A5B7DEFDF61}">
      <dgm:prSet/>
      <dgm:spPr/>
      <dgm:t>
        <a:bodyPr/>
        <a:lstStyle/>
        <a:p>
          <a:endParaRPr lang="en-US"/>
        </a:p>
      </dgm:t>
    </dgm:pt>
    <dgm:pt modelId="{1B96A5EC-06D5-472D-810E-23C4CD84BB8E}">
      <dgm:prSet/>
      <dgm:spPr/>
      <dgm:t>
        <a:bodyPr/>
        <a:lstStyle/>
        <a:p>
          <a:r>
            <a:rPr lang="en-US" b="0" i="0" dirty="0"/>
            <a:t>WK83603 * Standard Guide for Principles of Circular Product Design </a:t>
          </a:r>
          <a:endParaRPr lang="en-US" dirty="0"/>
        </a:p>
      </dgm:t>
    </dgm:pt>
    <dgm:pt modelId="{EAC04B0B-FCCD-45D9-BBB9-2956427201DF}" type="parTrans" cxnId="{402D4981-3C3D-4385-95B7-F7EA7666854F}">
      <dgm:prSet/>
      <dgm:spPr/>
      <dgm:t>
        <a:bodyPr/>
        <a:lstStyle/>
        <a:p>
          <a:endParaRPr lang="en-US"/>
        </a:p>
      </dgm:t>
    </dgm:pt>
    <dgm:pt modelId="{D316AD01-A4DD-43CD-8043-AD5BF1C2F35A}" type="sibTrans" cxnId="{402D4981-3C3D-4385-95B7-F7EA7666854F}">
      <dgm:prSet/>
      <dgm:spPr/>
      <dgm:t>
        <a:bodyPr/>
        <a:lstStyle/>
        <a:p>
          <a:endParaRPr lang="en-US"/>
        </a:p>
      </dgm:t>
    </dgm:pt>
    <dgm:pt modelId="{3EB6334E-88B6-4CE1-B735-78406D70BFF1}" type="pres">
      <dgm:prSet presAssocID="{DB34D078-CA17-46FA-9A52-AED520934BE6}" presName="linear" presStyleCnt="0">
        <dgm:presLayoutVars>
          <dgm:dir/>
          <dgm:animLvl val="lvl"/>
          <dgm:resizeHandles val="exact"/>
        </dgm:presLayoutVars>
      </dgm:prSet>
      <dgm:spPr/>
    </dgm:pt>
    <dgm:pt modelId="{E81D8B8B-F1FC-4DA6-A3C7-214DA8FC04F8}" type="pres">
      <dgm:prSet presAssocID="{7976E9BB-7534-460B-AF6F-174EDBA69AB6}" presName="parentLin" presStyleCnt="0"/>
      <dgm:spPr/>
    </dgm:pt>
    <dgm:pt modelId="{05F91701-E2E2-442B-BF95-7122867135F0}" type="pres">
      <dgm:prSet presAssocID="{7976E9BB-7534-460B-AF6F-174EDBA69AB6}" presName="parentLeftMargin" presStyleLbl="node1" presStyleIdx="0" presStyleCnt="4"/>
      <dgm:spPr/>
    </dgm:pt>
    <dgm:pt modelId="{B4E1E553-67C7-4C92-9618-00D8756855EA}" type="pres">
      <dgm:prSet presAssocID="{7976E9BB-7534-460B-AF6F-174EDBA69AB6}" presName="parentText" presStyleLbl="node1" presStyleIdx="0" presStyleCnt="4">
        <dgm:presLayoutVars>
          <dgm:chMax val="0"/>
          <dgm:bulletEnabled val="1"/>
        </dgm:presLayoutVars>
      </dgm:prSet>
      <dgm:spPr/>
    </dgm:pt>
    <dgm:pt modelId="{E10EEB6A-854F-4422-8758-1FFC71464639}" type="pres">
      <dgm:prSet presAssocID="{7976E9BB-7534-460B-AF6F-174EDBA69AB6}" presName="negativeSpace" presStyleCnt="0"/>
      <dgm:spPr/>
    </dgm:pt>
    <dgm:pt modelId="{8B96DC03-D71B-4899-8DE7-E40C5F6E9A4D}" type="pres">
      <dgm:prSet presAssocID="{7976E9BB-7534-460B-AF6F-174EDBA69AB6}" presName="childText" presStyleLbl="conFgAcc1" presStyleIdx="0" presStyleCnt="4">
        <dgm:presLayoutVars>
          <dgm:bulletEnabled val="1"/>
        </dgm:presLayoutVars>
      </dgm:prSet>
      <dgm:spPr/>
    </dgm:pt>
    <dgm:pt modelId="{900DCBC9-AC76-4F15-B874-838871EB58F6}" type="pres">
      <dgm:prSet presAssocID="{03EAA4E3-880D-4F36-9DC3-73A436BC572C}" presName="spaceBetweenRectangles" presStyleCnt="0"/>
      <dgm:spPr/>
    </dgm:pt>
    <dgm:pt modelId="{BE8B675E-65A1-42EF-B463-53D51D17F28A}" type="pres">
      <dgm:prSet presAssocID="{A0F8D160-9EB1-46D4-924A-166EF01CC031}" presName="parentLin" presStyleCnt="0"/>
      <dgm:spPr/>
    </dgm:pt>
    <dgm:pt modelId="{858A6783-46D9-488D-B763-A93D11AB952E}" type="pres">
      <dgm:prSet presAssocID="{A0F8D160-9EB1-46D4-924A-166EF01CC031}" presName="parentLeftMargin" presStyleLbl="node1" presStyleIdx="0" presStyleCnt="4"/>
      <dgm:spPr/>
    </dgm:pt>
    <dgm:pt modelId="{4363F530-0778-4A44-A45A-8D7DB317811D}" type="pres">
      <dgm:prSet presAssocID="{A0F8D160-9EB1-46D4-924A-166EF01CC031}" presName="parentText" presStyleLbl="node1" presStyleIdx="1" presStyleCnt="4">
        <dgm:presLayoutVars>
          <dgm:chMax val="0"/>
          <dgm:bulletEnabled val="1"/>
        </dgm:presLayoutVars>
      </dgm:prSet>
      <dgm:spPr/>
    </dgm:pt>
    <dgm:pt modelId="{9E73C20E-B15F-49E3-B017-CE44B2A6E92A}" type="pres">
      <dgm:prSet presAssocID="{A0F8D160-9EB1-46D4-924A-166EF01CC031}" presName="negativeSpace" presStyleCnt="0"/>
      <dgm:spPr/>
    </dgm:pt>
    <dgm:pt modelId="{32E0F796-E0D8-452E-9BFA-703EAD94F689}" type="pres">
      <dgm:prSet presAssocID="{A0F8D160-9EB1-46D4-924A-166EF01CC031}" presName="childText" presStyleLbl="conFgAcc1" presStyleIdx="1" presStyleCnt="4">
        <dgm:presLayoutVars>
          <dgm:bulletEnabled val="1"/>
        </dgm:presLayoutVars>
      </dgm:prSet>
      <dgm:spPr/>
    </dgm:pt>
    <dgm:pt modelId="{E1BB2AAE-DDEF-4142-94FE-8D9BF2BDABB0}" type="pres">
      <dgm:prSet presAssocID="{581D7366-5D90-4CDB-9D81-4A5280206DA4}" presName="spaceBetweenRectangles" presStyleCnt="0"/>
      <dgm:spPr/>
    </dgm:pt>
    <dgm:pt modelId="{FBF26F49-F6DE-4113-A631-D446353745E2}" type="pres">
      <dgm:prSet presAssocID="{887148CA-F2A2-4760-A12A-4C96B9EDADAB}" presName="parentLin" presStyleCnt="0"/>
      <dgm:spPr/>
    </dgm:pt>
    <dgm:pt modelId="{4AA61744-E3F3-4AE9-9987-5BEE9D7D9874}" type="pres">
      <dgm:prSet presAssocID="{887148CA-F2A2-4760-A12A-4C96B9EDADAB}" presName="parentLeftMargin" presStyleLbl="node1" presStyleIdx="1" presStyleCnt="4"/>
      <dgm:spPr/>
    </dgm:pt>
    <dgm:pt modelId="{A5458C46-7D5C-437A-9ACD-BA300B89A90F}" type="pres">
      <dgm:prSet presAssocID="{887148CA-F2A2-4760-A12A-4C96B9EDADAB}" presName="parentText" presStyleLbl="node1" presStyleIdx="2" presStyleCnt="4">
        <dgm:presLayoutVars>
          <dgm:chMax val="0"/>
          <dgm:bulletEnabled val="1"/>
        </dgm:presLayoutVars>
      </dgm:prSet>
      <dgm:spPr/>
    </dgm:pt>
    <dgm:pt modelId="{E9393BF4-17A4-4CCE-8D99-0F04BF88C08D}" type="pres">
      <dgm:prSet presAssocID="{887148CA-F2A2-4760-A12A-4C96B9EDADAB}" presName="negativeSpace" presStyleCnt="0"/>
      <dgm:spPr/>
    </dgm:pt>
    <dgm:pt modelId="{8CC1D54E-6BFC-49EB-BD76-C59065B257AC}" type="pres">
      <dgm:prSet presAssocID="{887148CA-F2A2-4760-A12A-4C96B9EDADAB}" presName="childText" presStyleLbl="conFgAcc1" presStyleIdx="2" presStyleCnt="4">
        <dgm:presLayoutVars>
          <dgm:bulletEnabled val="1"/>
        </dgm:presLayoutVars>
      </dgm:prSet>
      <dgm:spPr/>
    </dgm:pt>
    <dgm:pt modelId="{6138E5F2-E44A-4C05-9195-84C17C6DA8E7}" type="pres">
      <dgm:prSet presAssocID="{FB63BE05-C342-4628-90C7-5B109B2C2931}" presName="spaceBetweenRectangles" presStyleCnt="0"/>
      <dgm:spPr/>
    </dgm:pt>
    <dgm:pt modelId="{75F2AE49-7C69-485D-B730-6BCF6EFA0217}" type="pres">
      <dgm:prSet presAssocID="{27874152-CBFB-437E-8984-32279E9A648C}" presName="parentLin" presStyleCnt="0"/>
      <dgm:spPr/>
    </dgm:pt>
    <dgm:pt modelId="{811628CD-3606-480B-B5E5-08B928F48885}" type="pres">
      <dgm:prSet presAssocID="{27874152-CBFB-437E-8984-32279E9A648C}" presName="parentLeftMargin" presStyleLbl="node1" presStyleIdx="2" presStyleCnt="4"/>
      <dgm:spPr/>
    </dgm:pt>
    <dgm:pt modelId="{86543502-04D8-423E-BD35-ED8C41CDFF8E}" type="pres">
      <dgm:prSet presAssocID="{27874152-CBFB-437E-8984-32279E9A648C}" presName="parentText" presStyleLbl="node1" presStyleIdx="3" presStyleCnt="4">
        <dgm:presLayoutVars>
          <dgm:chMax val="0"/>
          <dgm:bulletEnabled val="1"/>
        </dgm:presLayoutVars>
      </dgm:prSet>
      <dgm:spPr/>
    </dgm:pt>
    <dgm:pt modelId="{42C1E2EC-62FA-4604-8414-507DA28A46A7}" type="pres">
      <dgm:prSet presAssocID="{27874152-CBFB-437E-8984-32279E9A648C}" presName="negativeSpace" presStyleCnt="0"/>
      <dgm:spPr/>
    </dgm:pt>
    <dgm:pt modelId="{A92C7676-5C81-4C23-96EE-65AB8A16BE58}" type="pres">
      <dgm:prSet presAssocID="{27874152-CBFB-437E-8984-32279E9A648C}" presName="childText" presStyleLbl="conFgAcc1" presStyleIdx="3" presStyleCnt="4">
        <dgm:presLayoutVars>
          <dgm:bulletEnabled val="1"/>
        </dgm:presLayoutVars>
      </dgm:prSet>
      <dgm:spPr/>
    </dgm:pt>
  </dgm:ptLst>
  <dgm:cxnLst>
    <dgm:cxn modelId="{5B589C01-0F85-46A5-AEAD-7CB079F70FDC}" srcId="{887148CA-F2A2-4760-A12A-4C96B9EDADAB}" destId="{5B4EBB41-48CC-4CEA-A529-F941FB5CB168}" srcOrd="0" destOrd="0" parTransId="{BA4640FD-8E70-401C-94F3-D549A4064BFA}" sibTransId="{038AA449-1865-4FB8-81EA-9E2773A2A1B8}"/>
    <dgm:cxn modelId="{31019F0B-1581-4AF3-9DFB-7F76BC8C495D}" type="presOf" srcId="{887148CA-F2A2-4760-A12A-4C96B9EDADAB}" destId="{A5458C46-7D5C-437A-9ACD-BA300B89A90F}" srcOrd="1" destOrd="0" presId="urn:microsoft.com/office/officeart/2005/8/layout/list1"/>
    <dgm:cxn modelId="{81E68A0E-D15B-4ADF-BB35-9AF844ECA72A}" type="presOf" srcId="{3D27CDFF-8536-4385-BAA5-F7689B67C99F}" destId="{A92C7676-5C81-4C23-96EE-65AB8A16BE58}" srcOrd="0" destOrd="7" presId="urn:microsoft.com/office/officeart/2005/8/layout/list1"/>
    <dgm:cxn modelId="{5E620A10-8D96-47E3-931D-E02792DF8774}" type="presOf" srcId="{5B4EBB41-48CC-4CEA-A529-F941FB5CB168}" destId="{8CC1D54E-6BFC-49EB-BD76-C59065B257AC}" srcOrd="0" destOrd="0" presId="urn:microsoft.com/office/officeart/2005/8/layout/list1"/>
    <dgm:cxn modelId="{6B015926-0D99-43CA-9618-508CC36D4670}" srcId="{27874152-CBFB-437E-8984-32279E9A648C}" destId="{46F59216-6936-4A6B-93A5-0D0930D37AB3}" srcOrd="5" destOrd="0" parTransId="{28D74AF1-C405-4568-BA57-6403278141E5}" sibTransId="{FCC58C53-656B-4E2F-90BB-0A944F7E8AED}"/>
    <dgm:cxn modelId="{9547242B-9EDE-4117-8678-0DF554C3A314}" srcId="{27874152-CBFB-437E-8984-32279E9A648C}" destId="{23C23C76-B5B8-49A0-A110-73075471F2DE}" srcOrd="6" destOrd="0" parTransId="{85111BF6-B0D6-4C73-9B73-17A7E005EEE0}" sibTransId="{6F0E3FDB-3AEB-4559-BAC6-D21CF3053BCA}"/>
    <dgm:cxn modelId="{3A75AD32-8FBD-4870-A468-138A9077C215}" srcId="{27874152-CBFB-437E-8984-32279E9A648C}" destId="{B8175DE1-BB3A-42FA-A8F2-285C62D2DC85}" srcOrd="2" destOrd="0" parTransId="{540616D2-245E-4DB4-9CE7-AA80A3FE1FF9}" sibTransId="{B7758F05-CA28-47C1-A730-B8959DA04A41}"/>
    <dgm:cxn modelId="{D8D6DF32-88C0-4E21-8FF3-7E65701BE179}" type="presOf" srcId="{A0F8D160-9EB1-46D4-924A-166EF01CC031}" destId="{858A6783-46D9-488D-B763-A93D11AB952E}" srcOrd="0" destOrd="0" presId="urn:microsoft.com/office/officeart/2005/8/layout/list1"/>
    <dgm:cxn modelId="{A9FB383C-A947-4570-9E33-84A14DE729AE}" srcId="{DB34D078-CA17-46FA-9A52-AED520934BE6}" destId="{27874152-CBFB-437E-8984-32279E9A648C}" srcOrd="3" destOrd="0" parTransId="{B3AB2B86-9507-44E0-80CC-E62B5AD935EB}" sibTransId="{B4CDDDF2-947D-4794-99C6-0906191A8101}"/>
    <dgm:cxn modelId="{E27A813E-5E16-4146-B117-B9818DA90A17}" srcId="{DB34D078-CA17-46FA-9A52-AED520934BE6}" destId="{7976E9BB-7534-460B-AF6F-174EDBA69AB6}" srcOrd="0" destOrd="0" parTransId="{1C242514-FA09-4B03-902A-85B9414AF451}" sibTransId="{03EAA4E3-880D-4F36-9DC3-73A436BC572C}"/>
    <dgm:cxn modelId="{F13A323F-F44E-4C09-BEFF-7D7D29517246}" type="presOf" srcId="{7976E9BB-7534-460B-AF6F-174EDBA69AB6}" destId="{05F91701-E2E2-442B-BF95-7122867135F0}" srcOrd="0" destOrd="0" presId="urn:microsoft.com/office/officeart/2005/8/layout/list1"/>
    <dgm:cxn modelId="{788FAF62-5B2E-46E5-8D29-217549B3AF4E}" type="presOf" srcId="{887148CA-F2A2-4760-A12A-4C96B9EDADAB}" destId="{4AA61744-E3F3-4AE9-9987-5BEE9D7D9874}" srcOrd="0" destOrd="0" presId="urn:microsoft.com/office/officeart/2005/8/layout/list1"/>
    <dgm:cxn modelId="{E785BE42-C331-4677-AA00-66DAB3FCB9AE}" srcId="{7976E9BB-7534-460B-AF6F-174EDBA69AB6}" destId="{6FC67DBB-6FAD-4754-B1EF-54B0C619AFA3}" srcOrd="0" destOrd="0" parTransId="{366C69C3-E506-4606-AAD4-2981D488007F}" sibTransId="{E2D5F947-D00B-4493-9442-91512D93129C}"/>
    <dgm:cxn modelId="{21E8A164-9945-44E9-93B6-C500F438A281}" type="presOf" srcId="{DB34D078-CA17-46FA-9A52-AED520934BE6}" destId="{3EB6334E-88B6-4CE1-B735-78406D70BFF1}" srcOrd="0" destOrd="0" presId="urn:microsoft.com/office/officeart/2005/8/layout/list1"/>
    <dgm:cxn modelId="{F7FB5F49-DF59-4135-97E4-1F3E69860056}" type="presOf" srcId="{27E3DCD2-8146-4284-A533-A42F8723B3A3}" destId="{A92C7676-5C81-4C23-96EE-65AB8A16BE58}" srcOrd="0" destOrd="0" presId="urn:microsoft.com/office/officeart/2005/8/layout/list1"/>
    <dgm:cxn modelId="{2578ED4D-BC2D-4343-997D-D3D46752AD91}" srcId="{27874152-CBFB-437E-8984-32279E9A648C}" destId="{27E3DCD2-8146-4284-A533-A42F8723B3A3}" srcOrd="0" destOrd="0" parTransId="{652550B9-76A0-4077-8FD4-EB342FF1288F}" sibTransId="{30E041BF-A990-49BB-A87E-509191226595}"/>
    <dgm:cxn modelId="{A708564F-9AB9-4015-A178-9EABD5C87B3B}" srcId="{887148CA-F2A2-4760-A12A-4C96B9EDADAB}" destId="{4ACE9851-A5D7-4504-ACFB-3F59F502128A}" srcOrd="1" destOrd="0" parTransId="{4830A192-204A-4DDD-822C-B58401B6336F}" sibTransId="{60449FBB-2644-45EE-BA11-565A33458282}"/>
    <dgm:cxn modelId="{550A4870-8B90-43C7-9BA9-7A5B7DEFDF61}" srcId="{27874152-CBFB-437E-8984-32279E9A648C}" destId="{3D27CDFF-8536-4385-BAA5-F7689B67C99F}" srcOrd="7" destOrd="0" parTransId="{BABD1ACE-925D-40AD-A915-A5043A835875}" sibTransId="{DF82A8C3-7007-4F28-AFFF-E852E2200EF6}"/>
    <dgm:cxn modelId="{B0570A72-B10D-4E7B-B920-16FA2BEC6279}" type="presOf" srcId="{1B96A5EC-06D5-472D-810E-23C4CD84BB8E}" destId="{32E0F796-E0D8-452E-9BFA-703EAD94F689}" srcOrd="0" destOrd="0" presId="urn:microsoft.com/office/officeart/2005/8/layout/list1"/>
    <dgm:cxn modelId="{8F983574-3094-4CB5-9BD4-D72E3FA4C33F}" type="presOf" srcId="{7976E9BB-7534-460B-AF6F-174EDBA69AB6}" destId="{B4E1E553-67C7-4C92-9618-00D8756855EA}" srcOrd="1" destOrd="0" presId="urn:microsoft.com/office/officeart/2005/8/layout/list1"/>
    <dgm:cxn modelId="{18345F76-CF6B-4C72-9BDC-F3DAA0A137BC}" srcId="{27874152-CBFB-437E-8984-32279E9A648C}" destId="{DC5B1363-143F-47E4-B769-9ED2C5775982}" srcOrd="4" destOrd="0" parTransId="{4843EC94-5DC8-4ED5-A3DD-A50FADB6F3CA}" sibTransId="{F94F72E2-FD2F-4614-9EF8-2B025F27A98B}"/>
    <dgm:cxn modelId="{47DA8D76-2E10-487E-90DC-86DEAB04E7F0}" type="presOf" srcId="{8FAB64A5-4AB4-4BC3-B3BC-DFC6E0848FDC}" destId="{A92C7676-5C81-4C23-96EE-65AB8A16BE58}" srcOrd="0" destOrd="3" presId="urn:microsoft.com/office/officeart/2005/8/layout/list1"/>
    <dgm:cxn modelId="{402D4981-3C3D-4385-95B7-F7EA7666854F}" srcId="{A0F8D160-9EB1-46D4-924A-166EF01CC031}" destId="{1B96A5EC-06D5-472D-810E-23C4CD84BB8E}" srcOrd="0" destOrd="0" parTransId="{EAC04B0B-FCCD-45D9-BBB9-2956427201DF}" sibTransId="{D316AD01-A4DD-43CD-8043-AD5BF1C2F35A}"/>
    <dgm:cxn modelId="{74470793-A8D0-4F4E-8954-A697332E29A8}" srcId="{DB34D078-CA17-46FA-9A52-AED520934BE6}" destId="{887148CA-F2A2-4760-A12A-4C96B9EDADAB}" srcOrd="2" destOrd="0" parTransId="{965DFC14-9E40-41C7-9905-FCFC845B384D}" sibTransId="{FB63BE05-C342-4628-90C7-5B109B2C2931}"/>
    <dgm:cxn modelId="{D094DF95-8427-4E5E-BF5F-F3D02F00B34E}" type="presOf" srcId="{27874152-CBFB-437E-8984-32279E9A648C}" destId="{86543502-04D8-423E-BD35-ED8C41CDFF8E}" srcOrd="1" destOrd="0" presId="urn:microsoft.com/office/officeart/2005/8/layout/list1"/>
    <dgm:cxn modelId="{BF5A1D96-1982-40A3-8C8E-5AA2D4F77771}" srcId="{27874152-CBFB-437E-8984-32279E9A648C}" destId="{8FAB64A5-4AB4-4BC3-B3BC-DFC6E0848FDC}" srcOrd="3" destOrd="0" parTransId="{990298E5-BF97-44FA-867F-4BCD554D3DEC}" sibTransId="{BBEC8D3B-B859-4DF2-89D5-A15164ED4791}"/>
    <dgm:cxn modelId="{68D612A6-ABAB-404B-8229-74A8B27E420A}" type="presOf" srcId="{46F59216-6936-4A6B-93A5-0D0930D37AB3}" destId="{A92C7676-5C81-4C23-96EE-65AB8A16BE58}" srcOrd="0" destOrd="5" presId="urn:microsoft.com/office/officeart/2005/8/layout/list1"/>
    <dgm:cxn modelId="{9FB006B5-A7D9-45F6-825C-51769225DC42}" type="presOf" srcId="{4ACE9851-A5D7-4504-ACFB-3F59F502128A}" destId="{8CC1D54E-6BFC-49EB-BD76-C59065B257AC}" srcOrd="0" destOrd="1" presId="urn:microsoft.com/office/officeart/2005/8/layout/list1"/>
    <dgm:cxn modelId="{6C3D2CB6-9084-41B6-9E93-2C6C6883E050}" type="presOf" srcId="{DC5B1363-143F-47E4-B769-9ED2C5775982}" destId="{A92C7676-5C81-4C23-96EE-65AB8A16BE58}" srcOrd="0" destOrd="4" presId="urn:microsoft.com/office/officeart/2005/8/layout/list1"/>
    <dgm:cxn modelId="{D0C4AEB8-E607-4BE9-BA44-E2E2FBCF0991}" srcId="{27874152-CBFB-437E-8984-32279E9A648C}" destId="{685A0A01-69A3-4541-8E54-F96B25B7308B}" srcOrd="1" destOrd="0" parTransId="{B36862F8-5297-4577-AA62-884839BE6DC2}" sibTransId="{452B8D73-C9A5-475C-BF60-AC90BF7700AF}"/>
    <dgm:cxn modelId="{5D1EDFBF-DDA9-44CE-9B19-AA6F863AB137}" type="presOf" srcId="{23C23C76-B5B8-49A0-A110-73075471F2DE}" destId="{A92C7676-5C81-4C23-96EE-65AB8A16BE58}" srcOrd="0" destOrd="6" presId="urn:microsoft.com/office/officeart/2005/8/layout/list1"/>
    <dgm:cxn modelId="{21510CC5-60D8-453A-8C4C-70669616CB46}" type="presOf" srcId="{6FC67DBB-6FAD-4754-B1EF-54B0C619AFA3}" destId="{8B96DC03-D71B-4899-8DE7-E40C5F6E9A4D}" srcOrd="0" destOrd="0" presId="urn:microsoft.com/office/officeart/2005/8/layout/list1"/>
    <dgm:cxn modelId="{F5763BC6-CAD7-4DA6-AEE5-C4B516E2F90C}" type="presOf" srcId="{A0F8D160-9EB1-46D4-924A-166EF01CC031}" destId="{4363F530-0778-4A44-A45A-8D7DB317811D}" srcOrd="1" destOrd="0" presId="urn:microsoft.com/office/officeart/2005/8/layout/list1"/>
    <dgm:cxn modelId="{60F054DB-832F-47C5-A81C-0D5E20949AE5}" type="presOf" srcId="{685A0A01-69A3-4541-8E54-F96B25B7308B}" destId="{A92C7676-5C81-4C23-96EE-65AB8A16BE58}" srcOrd="0" destOrd="1" presId="urn:microsoft.com/office/officeart/2005/8/layout/list1"/>
    <dgm:cxn modelId="{7630FADE-1B92-4EDA-834D-3B922DE70CEC}" type="presOf" srcId="{B8175DE1-BB3A-42FA-A8F2-285C62D2DC85}" destId="{A92C7676-5C81-4C23-96EE-65AB8A16BE58}" srcOrd="0" destOrd="2" presId="urn:microsoft.com/office/officeart/2005/8/layout/list1"/>
    <dgm:cxn modelId="{69CDF8E2-F5F0-4614-BCC6-3012A42E968C}" type="presOf" srcId="{27874152-CBFB-437E-8984-32279E9A648C}" destId="{811628CD-3606-480B-B5E5-08B928F48885}" srcOrd="0" destOrd="0" presId="urn:microsoft.com/office/officeart/2005/8/layout/list1"/>
    <dgm:cxn modelId="{B7B784FD-3FC5-4D41-858B-0F82575FC449}" srcId="{DB34D078-CA17-46FA-9A52-AED520934BE6}" destId="{A0F8D160-9EB1-46D4-924A-166EF01CC031}" srcOrd="1" destOrd="0" parTransId="{3C386568-0543-4E26-8719-7CB6C3FC2E18}" sibTransId="{581D7366-5D90-4CDB-9D81-4A5280206DA4}"/>
    <dgm:cxn modelId="{1BF5CAD7-BC2D-493A-B2B9-598DF3101134}" type="presParOf" srcId="{3EB6334E-88B6-4CE1-B735-78406D70BFF1}" destId="{E81D8B8B-F1FC-4DA6-A3C7-214DA8FC04F8}" srcOrd="0" destOrd="0" presId="urn:microsoft.com/office/officeart/2005/8/layout/list1"/>
    <dgm:cxn modelId="{FB2B0B60-F60E-464F-9365-FC1030268C52}" type="presParOf" srcId="{E81D8B8B-F1FC-4DA6-A3C7-214DA8FC04F8}" destId="{05F91701-E2E2-442B-BF95-7122867135F0}" srcOrd="0" destOrd="0" presId="urn:microsoft.com/office/officeart/2005/8/layout/list1"/>
    <dgm:cxn modelId="{896DF3A4-558B-4CCC-AAA9-592795B073F4}" type="presParOf" srcId="{E81D8B8B-F1FC-4DA6-A3C7-214DA8FC04F8}" destId="{B4E1E553-67C7-4C92-9618-00D8756855EA}" srcOrd="1" destOrd="0" presId="urn:microsoft.com/office/officeart/2005/8/layout/list1"/>
    <dgm:cxn modelId="{F8C0B811-DBC9-4AC7-AB02-40F3A3B38D4A}" type="presParOf" srcId="{3EB6334E-88B6-4CE1-B735-78406D70BFF1}" destId="{E10EEB6A-854F-4422-8758-1FFC71464639}" srcOrd="1" destOrd="0" presId="urn:microsoft.com/office/officeart/2005/8/layout/list1"/>
    <dgm:cxn modelId="{C212FE61-58ED-4041-85AA-97C49B3EEEB3}" type="presParOf" srcId="{3EB6334E-88B6-4CE1-B735-78406D70BFF1}" destId="{8B96DC03-D71B-4899-8DE7-E40C5F6E9A4D}" srcOrd="2" destOrd="0" presId="urn:microsoft.com/office/officeart/2005/8/layout/list1"/>
    <dgm:cxn modelId="{F6DCDAEA-9523-4DB9-AD6C-8C71FF80145F}" type="presParOf" srcId="{3EB6334E-88B6-4CE1-B735-78406D70BFF1}" destId="{900DCBC9-AC76-4F15-B874-838871EB58F6}" srcOrd="3" destOrd="0" presId="urn:microsoft.com/office/officeart/2005/8/layout/list1"/>
    <dgm:cxn modelId="{935E8B1C-59D8-411D-811F-71FE4DBF4024}" type="presParOf" srcId="{3EB6334E-88B6-4CE1-B735-78406D70BFF1}" destId="{BE8B675E-65A1-42EF-B463-53D51D17F28A}" srcOrd="4" destOrd="0" presId="urn:microsoft.com/office/officeart/2005/8/layout/list1"/>
    <dgm:cxn modelId="{7C281C39-4821-4645-86EC-2EA88A51C350}" type="presParOf" srcId="{BE8B675E-65A1-42EF-B463-53D51D17F28A}" destId="{858A6783-46D9-488D-B763-A93D11AB952E}" srcOrd="0" destOrd="0" presId="urn:microsoft.com/office/officeart/2005/8/layout/list1"/>
    <dgm:cxn modelId="{D0F4C4FA-2911-4281-B312-74C20C5A27A7}" type="presParOf" srcId="{BE8B675E-65A1-42EF-B463-53D51D17F28A}" destId="{4363F530-0778-4A44-A45A-8D7DB317811D}" srcOrd="1" destOrd="0" presId="urn:microsoft.com/office/officeart/2005/8/layout/list1"/>
    <dgm:cxn modelId="{223C021B-074D-4814-9253-B4C31AD78C89}" type="presParOf" srcId="{3EB6334E-88B6-4CE1-B735-78406D70BFF1}" destId="{9E73C20E-B15F-49E3-B017-CE44B2A6E92A}" srcOrd="5" destOrd="0" presId="urn:microsoft.com/office/officeart/2005/8/layout/list1"/>
    <dgm:cxn modelId="{780E2858-DB2F-4E3E-AC7C-C88D0E847DDD}" type="presParOf" srcId="{3EB6334E-88B6-4CE1-B735-78406D70BFF1}" destId="{32E0F796-E0D8-452E-9BFA-703EAD94F689}" srcOrd="6" destOrd="0" presId="urn:microsoft.com/office/officeart/2005/8/layout/list1"/>
    <dgm:cxn modelId="{D938C35C-3DD1-45C0-9800-4E3732110420}" type="presParOf" srcId="{3EB6334E-88B6-4CE1-B735-78406D70BFF1}" destId="{E1BB2AAE-DDEF-4142-94FE-8D9BF2BDABB0}" srcOrd="7" destOrd="0" presId="urn:microsoft.com/office/officeart/2005/8/layout/list1"/>
    <dgm:cxn modelId="{53A38A4C-C25A-44D5-BEE9-CC87A84AE419}" type="presParOf" srcId="{3EB6334E-88B6-4CE1-B735-78406D70BFF1}" destId="{FBF26F49-F6DE-4113-A631-D446353745E2}" srcOrd="8" destOrd="0" presId="urn:microsoft.com/office/officeart/2005/8/layout/list1"/>
    <dgm:cxn modelId="{C4779A0C-5BD2-4AE7-A34E-9592E8698E9D}" type="presParOf" srcId="{FBF26F49-F6DE-4113-A631-D446353745E2}" destId="{4AA61744-E3F3-4AE9-9987-5BEE9D7D9874}" srcOrd="0" destOrd="0" presId="urn:microsoft.com/office/officeart/2005/8/layout/list1"/>
    <dgm:cxn modelId="{5226A320-3DCB-479E-92CC-4CA27E6EDFEB}" type="presParOf" srcId="{FBF26F49-F6DE-4113-A631-D446353745E2}" destId="{A5458C46-7D5C-437A-9ACD-BA300B89A90F}" srcOrd="1" destOrd="0" presId="urn:microsoft.com/office/officeart/2005/8/layout/list1"/>
    <dgm:cxn modelId="{D6FE5E47-D0D0-408B-BEFF-6A6B3DCDFBCB}" type="presParOf" srcId="{3EB6334E-88B6-4CE1-B735-78406D70BFF1}" destId="{E9393BF4-17A4-4CCE-8D99-0F04BF88C08D}" srcOrd="9" destOrd="0" presId="urn:microsoft.com/office/officeart/2005/8/layout/list1"/>
    <dgm:cxn modelId="{446A2359-C173-4078-B848-7995531CA61C}" type="presParOf" srcId="{3EB6334E-88B6-4CE1-B735-78406D70BFF1}" destId="{8CC1D54E-6BFC-49EB-BD76-C59065B257AC}" srcOrd="10" destOrd="0" presId="urn:microsoft.com/office/officeart/2005/8/layout/list1"/>
    <dgm:cxn modelId="{9889176E-4199-4C0B-9ECC-40DF53245B4F}" type="presParOf" srcId="{3EB6334E-88B6-4CE1-B735-78406D70BFF1}" destId="{6138E5F2-E44A-4C05-9195-84C17C6DA8E7}" srcOrd="11" destOrd="0" presId="urn:microsoft.com/office/officeart/2005/8/layout/list1"/>
    <dgm:cxn modelId="{43BB896C-CDD9-461A-9472-0165A7C50F04}" type="presParOf" srcId="{3EB6334E-88B6-4CE1-B735-78406D70BFF1}" destId="{75F2AE49-7C69-485D-B730-6BCF6EFA0217}" srcOrd="12" destOrd="0" presId="urn:microsoft.com/office/officeart/2005/8/layout/list1"/>
    <dgm:cxn modelId="{CCD63857-63A5-4A22-8A6E-83D7CE8AE044}" type="presParOf" srcId="{75F2AE49-7C69-485D-B730-6BCF6EFA0217}" destId="{811628CD-3606-480B-B5E5-08B928F48885}" srcOrd="0" destOrd="0" presId="urn:microsoft.com/office/officeart/2005/8/layout/list1"/>
    <dgm:cxn modelId="{6FD4B37D-E0EC-4F87-9091-748E32D624C3}" type="presParOf" srcId="{75F2AE49-7C69-485D-B730-6BCF6EFA0217}" destId="{86543502-04D8-423E-BD35-ED8C41CDFF8E}" srcOrd="1" destOrd="0" presId="urn:microsoft.com/office/officeart/2005/8/layout/list1"/>
    <dgm:cxn modelId="{F312DAE3-E0A4-4F52-8E40-B418C4C4BECC}" type="presParOf" srcId="{3EB6334E-88B6-4CE1-B735-78406D70BFF1}" destId="{42C1E2EC-62FA-4604-8414-507DA28A46A7}" srcOrd="13" destOrd="0" presId="urn:microsoft.com/office/officeart/2005/8/layout/list1"/>
    <dgm:cxn modelId="{0204E094-38FE-4728-8EA1-3782E382B8A6}" type="presParOf" srcId="{3EB6334E-88B6-4CE1-B735-78406D70BFF1}" destId="{A92C7676-5C81-4C23-96EE-65AB8A16BE58}"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FEA62-2C67-4736-9BDB-C858CBFC1E1C}">
      <dsp:nvSpPr>
        <dsp:cNvPr id="0" name=""/>
        <dsp:cNvSpPr/>
      </dsp:nvSpPr>
      <dsp:spPr>
        <a:xfrm>
          <a:off x="2522" y="375467"/>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C01 on Cement</a:t>
          </a:r>
        </a:p>
      </dsp:txBody>
      <dsp:txXfrm>
        <a:off x="2522" y="375467"/>
        <a:ext cx="1365732" cy="819439"/>
      </dsp:txXfrm>
    </dsp:sp>
    <dsp:sp modelId="{358EA85D-1CE3-4CBE-903D-7FF763866992}">
      <dsp:nvSpPr>
        <dsp:cNvPr id="0" name=""/>
        <dsp:cNvSpPr/>
      </dsp:nvSpPr>
      <dsp:spPr>
        <a:xfrm>
          <a:off x="1504828" y="375467"/>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C09 on Concrete and Concrete Aggregates</a:t>
          </a:r>
        </a:p>
      </dsp:txBody>
      <dsp:txXfrm>
        <a:off x="1504828" y="375467"/>
        <a:ext cx="1365732" cy="819439"/>
      </dsp:txXfrm>
    </dsp:sp>
    <dsp:sp modelId="{0F2DAFA8-C2FA-45C6-86FD-4C1003685DEC}">
      <dsp:nvSpPr>
        <dsp:cNvPr id="0" name=""/>
        <dsp:cNvSpPr/>
      </dsp:nvSpPr>
      <dsp:spPr>
        <a:xfrm>
          <a:off x="3007133" y="375467"/>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C16 on Thermal Insulation</a:t>
          </a:r>
        </a:p>
      </dsp:txBody>
      <dsp:txXfrm>
        <a:off x="3007133" y="375467"/>
        <a:ext cx="1365732" cy="819439"/>
      </dsp:txXfrm>
    </dsp:sp>
    <dsp:sp modelId="{AFF8E257-A5DA-4391-B4D1-36757CDBCC87}">
      <dsp:nvSpPr>
        <dsp:cNvPr id="0" name=""/>
        <dsp:cNvSpPr/>
      </dsp:nvSpPr>
      <dsp:spPr>
        <a:xfrm>
          <a:off x="4509439" y="375467"/>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D02 on Petroleum Products and Lubricants</a:t>
          </a:r>
        </a:p>
      </dsp:txBody>
      <dsp:txXfrm>
        <a:off x="4509439" y="375467"/>
        <a:ext cx="1365732" cy="819439"/>
      </dsp:txXfrm>
    </dsp:sp>
    <dsp:sp modelId="{ED22E5E5-3662-46E6-A6E0-12FE23DF47EA}">
      <dsp:nvSpPr>
        <dsp:cNvPr id="0" name=""/>
        <dsp:cNvSpPr/>
      </dsp:nvSpPr>
      <dsp:spPr>
        <a:xfrm>
          <a:off x="6011745" y="375467"/>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D03 on Gaseous Fuels</a:t>
          </a:r>
        </a:p>
      </dsp:txBody>
      <dsp:txXfrm>
        <a:off x="6011745" y="375467"/>
        <a:ext cx="1365732" cy="819439"/>
      </dsp:txXfrm>
    </dsp:sp>
    <dsp:sp modelId="{BB43C88B-1469-4D66-B9A8-849D2A9274AA}">
      <dsp:nvSpPr>
        <dsp:cNvPr id="0" name=""/>
        <dsp:cNvSpPr/>
      </dsp:nvSpPr>
      <dsp:spPr>
        <a:xfrm>
          <a:off x="2522" y="1331479"/>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D04 on Road and Paving Materials</a:t>
          </a:r>
        </a:p>
      </dsp:txBody>
      <dsp:txXfrm>
        <a:off x="2522" y="1331479"/>
        <a:ext cx="1365732" cy="819439"/>
      </dsp:txXfrm>
    </dsp:sp>
    <dsp:sp modelId="{3E0A9478-219D-4357-AF2C-8D8A5EC55DC9}">
      <dsp:nvSpPr>
        <dsp:cNvPr id="0" name=""/>
        <dsp:cNvSpPr/>
      </dsp:nvSpPr>
      <dsp:spPr>
        <a:xfrm>
          <a:off x="1504828" y="1331479"/>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D05 on Coal and Coke</a:t>
          </a:r>
        </a:p>
      </dsp:txBody>
      <dsp:txXfrm>
        <a:off x="1504828" y="1331479"/>
        <a:ext cx="1365732" cy="819439"/>
      </dsp:txXfrm>
    </dsp:sp>
    <dsp:sp modelId="{7944DA1C-9C60-44F1-BB03-83F47B8A4F04}">
      <dsp:nvSpPr>
        <dsp:cNvPr id="0" name=""/>
        <dsp:cNvSpPr/>
      </dsp:nvSpPr>
      <dsp:spPr>
        <a:xfrm>
          <a:off x="3007133" y="1331479"/>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D18 on Soil and Rock</a:t>
          </a:r>
        </a:p>
      </dsp:txBody>
      <dsp:txXfrm>
        <a:off x="3007133" y="1331479"/>
        <a:ext cx="1365732" cy="819439"/>
      </dsp:txXfrm>
    </dsp:sp>
    <dsp:sp modelId="{2CC88B67-47B7-4034-B505-ADE2AF239183}">
      <dsp:nvSpPr>
        <dsp:cNvPr id="0" name=""/>
        <dsp:cNvSpPr/>
      </dsp:nvSpPr>
      <dsp:spPr>
        <a:xfrm>
          <a:off x="4509439" y="1331479"/>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D19 on Water</a:t>
          </a:r>
        </a:p>
      </dsp:txBody>
      <dsp:txXfrm>
        <a:off x="4509439" y="1331479"/>
        <a:ext cx="1365732" cy="819439"/>
      </dsp:txXfrm>
    </dsp:sp>
    <dsp:sp modelId="{829EA80E-64C3-49C0-9F9F-9F28EE2FDFEE}">
      <dsp:nvSpPr>
        <dsp:cNvPr id="0" name=""/>
        <dsp:cNvSpPr/>
      </dsp:nvSpPr>
      <dsp:spPr>
        <a:xfrm>
          <a:off x="6011745" y="1331479"/>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D20 on Plastics</a:t>
          </a:r>
        </a:p>
      </dsp:txBody>
      <dsp:txXfrm>
        <a:off x="6011745" y="1331479"/>
        <a:ext cx="1365732" cy="819439"/>
      </dsp:txXfrm>
    </dsp:sp>
    <dsp:sp modelId="{A6902A90-9CD8-47F5-A5BF-285E43DE27BE}">
      <dsp:nvSpPr>
        <dsp:cNvPr id="0" name=""/>
        <dsp:cNvSpPr/>
      </dsp:nvSpPr>
      <dsp:spPr>
        <a:xfrm>
          <a:off x="2522" y="2287492"/>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D22 on Air Quality</a:t>
          </a:r>
        </a:p>
      </dsp:txBody>
      <dsp:txXfrm>
        <a:off x="2522" y="2287492"/>
        <a:ext cx="1365732" cy="819439"/>
      </dsp:txXfrm>
    </dsp:sp>
    <dsp:sp modelId="{175033F2-D1C0-4DD3-B7BC-66B9B84FD1D6}">
      <dsp:nvSpPr>
        <dsp:cNvPr id="0" name=""/>
        <dsp:cNvSpPr/>
      </dsp:nvSpPr>
      <dsp:spPr>
        <a:xfrm>
          <a:off x="1504828" y="2287492"/>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D34 on Waste Management</a:t>
          </a:r>
        </a:p>
      </dsp:txBody>
      <dsp:txXfrm>
        <a:off x="1504828" y="2287492"/>
        <a:ext cx="1365732" cy="819439"/>
      </dsp:txXfrm>
    </dsp:sp>
    <dsp:sp modelId="{3B318546-48F6-49F9-8BB2-D52992B81560}">
      <dsp:nvSpPr>
        <dsp:cNvPr id="0" name=""/>
        <dsp:cNvSpPr/>
      </dsp:nvSpPr>
      <dsp:spPr>
        <a:xfrm>
          <a:off x="3007133" y="2287492"/>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E06 on Performance of Buildings</a:t>
          </a:r>
        </a:p>
      </dsp:txBody>
      <dsp:txXfrm>
        <a:off x="3007133" y="2287492"/>
        <a:ext cx="1365732" cy="819439"/>
      </dsp:txXfrm>
    </dsp:sp>
    <dsp:sp modelId="{D160C817-F7D6-413B-AEDC-D36273AD23CB}">
      <dsp:nvSpPr>
        <dsp:cNvPr id="0" name=""/>
        <dsp:cNvSpPr/>
      </dsp:nvSpPr>
      <dsp:spPr>
        <a:xfrm>
          <a:off x="4509439" y="2287492"/>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E35 on Pesticides and Alternative Control Agents</a:t>
          </a:r>
        </a:p>
      </dsp:txBody>
      <dsp:txXfrm>
        <a:off x="4509439" y="2287492"/>
        <a:ext cx="1365732" cy="819439"/>
      </dsp:txXfrm>
    </dsp:sp>
    <dsp:sp modelId="{42783AAA-B2E8-4FD3-9076-E518B427836D}">
      <dsp:nvSpPr>
        <dsp:cNvPr id="0" name=""/>
        <dsp:cNvSpPr/>
      </dsp:nvSpPr>
      <dsp:spPr>
        <a:xfrm>
          <a:off x="6011745" y="2287492"/>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E44 on Solar, Geothermal and Other Alternative Energy Sources</a:t>
          </a:r>
        </a:p>
      </dsp:txBody>
      <dsp:txXfrm>
        <a:off x="6011745" y="2287492"/>
        <a:ext cx="1365732" cy="819439"/>
      </dsp:txXfrm>
    </dsp:sp>
    <dsp:sp modelId="{3179D6C5-D12D-4A06-9E52-D90B06C363D4}">
      <dsp:nvSpPr>
        <dsp:cNvPr id="0" name=""/>
        <dsp:cNvSpPr/>
      </dsp:nvSpPr>
      <dsp:spPr>
        <a:xfrm>
          <a:off x="753675" y="3243505"/>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E47 on Biological Effects and Environmental Fate</a:t>
          </a:r>
        </a:p>
      </dsp:txBody>
      <dsp:txXfrm>
        <a:off x="753675" y="3243505"/>
        <a:ext cx="1365732" cy="819439"/>
      </dsp:txXfrm>
    </dsp:sp>
    <dsp:sp modelId="{04146935-7241-4800-9907-165F307F7B33}">
      <dsp:nvSpPr>
        <dsp:cNvPr id="0" name=""/>
        <dsp:cNvSpPr/>
      </dsp:nvSpPr>
      <dsp:spPr>
        <a:xfrm>
          <a:off x="2255980" y="3243505"/>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E48 on Biotechnology</a:t>
          </a:r>
        </a:p>
      </dsp:txBody>
      <dsp:txXfrm>
        <a:off x="2255980" y="3243505"/>
        <a:ext cx="1365732" cy="819439"/>
      </dsp:txXfrm>
    </dsp:sp>
    <dsp:sp modelId="{E5048669-0410-4048-9574-2287B5032DA7}">
      <dsp:nvSpPr>
        <dsp:cNvPr id="0" name=""/>
        <dsp:cNvSpPr/>
      </dsp:nvSpPr>
      <dsp:spPr>
        <a:xfrm>
          <a:off x="3758286" y="3243505"/>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E50 on Environmental Assessment, Risk Management and Corrective Action</a:t>
          </a:r>
        </a:p>
      </dsp:txBody>
      <dsp:txXfrm>
        <a:off x="3758286" y="3243505"/>
        <a:ext cx="1365732" cy="819439"/>
      </dsp:txXfrm>
    </dsp:sp>
    <dsp:sp modelId="{EC2DC734-8C45-43CA-8317-F111849091E6}">
      <dsp:nvSpPr>
        <dsp:cNvPr id="0" name=""/>
        <dsp:cNvSpPr/>
      </dsp:nvSpPr>
      <dsp:spPr>
        <a:xfrm>
          <a:off x="5260592" y="3243505"/>
          <a:ext cx="1365732" cy="819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F40 on Declarable Substances in Materials</a:t>
          </a:r>
        </a:p>
      </dsp:txBody>
      <dsp:txXfrm>
        <a:off x="5260592" y="3243505"/>
        <a:ext cx="1365732" cy="8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EDA29F-1FA6-4F13-9C97-14985FBE819A}">
      <dsp:nvSpPr>
        <dsp:cNvPr id="0" name=""/>
        <dsp:cNvSpPr/>
      </dsp:nvSpPr>
      <dsp:spPr>
        <a:xfrm>
          <a:off x="0" y="40109"/>
          <a:ext cx="54336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Committee Established October 2008</a:t>
          </a:r>
        </a:p>
      </dsp:txBody>
      <dsp:txXfrm>
        <a:off x="25130" y="65239"/>
        <a:ext cx="5383340" cy="464540"/>
      </dsp:txXfrm>
    </dsp:sp>
    <dsp:sp modelId="{EA74DBF0-2F6D-48D5-AE57-65C0442164E1}">
      <dsp:nvSpPr>
        <dsp:cNvPr id="0" name=""/>
        <dsp:cNvSpPr/>
      </dsp:nvSpPr>
      <dsp:spPr>
        <a:xfrm>
          <a:off x="0" y="618269"/>
          <a:ext cx="54336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700+ Members</a:t>
          </a:r>
        </a:p>
      </dsp:txBody>
      <dsp:txXfrm>
        <a:off x="25130" y="643399"/>
        <a:ext cx="5383340" cy="464540"/>
      </dsp:txXfrm>
    </dsp:sp>
    <dsp:sp modelId="{229FB0F5-EAF4-467A-8439-885926DABF09}">
      <dsp:nvSpPr>
        <dsp:cNvPr id="0" name=""/>
        <dsp:cNvSpPr/>
      </dsp:nvSpPr>
      <dsp:spPr>
        <a:xfrm>
          <a:off x="0" y="1196429"/>
          <a:ext cx="54336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Technical Subcommittees</a:t>
          </a:r>
        </a:p>
      </dsp:txBody>
      <dsp:txXfrm>
        <a:off x="25130" y="1221559"/>
        <a:ext cx="5383340" cy="464540"/>
      </dsp:txXfrm>
    </dsp:sp>
    <dsp:sp modelId="{899E31D1-B7E7-4FC5-A700-DD24B5AF1868}">
      <dsp:nvSpPr>
        <dsp:cNvPr id="0" name=""/>
        <dsp:cNvSpPr/>
      </dsp:nvSpPr>
      <dsp:spPr>
        <a:xfrm>
          <a:off x="0" y="1711230"/>
          <a:ext cx="5433600" cy="13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E60.01 Buildings and Construction</a:t>
          </a:r>
        </a:p>
        <a:p>
          <a:pPr marL="171450" lvl="1" indent="-171450" algn="l" defTabSz="755650">
            <a:lnSpc>
              <a:spcPct val="90000"/>
            </a:lnSpc>
            <a:spcBef>
              <a:spcPct val="0"/>
            </a:spcBef>
            <a:spcAft>
              <a:spcPct val="20000"/>
            </a:spcAft>
            <a:buChar char="•"/>
          </a:pPr>
          <a:r>
            <a:rPr lang="en-US" sz="1700" kern="1200" dirty="0"/>
            <a:t>E60.13 Manufacturing</a:t>
          </a:r>
        </a:p>
        <a:p>
          <a:pPr marL="171450" lvl="1" indent="-171450" algn="l" defTabSz="755650">
            <a:lnSpc>
              <a:spcPct val="90000"/>
            </a:lnSpc>
            <a:spcBef>
              <a:spcPct val="0"/>
            </a:spcBef>
            <a:spcAft>
              <a:spcPct val="20000"/>
            </a:spcAft>
            <a:buChar char="•"/>
          </a:pPr>
          <a:r>
            <a:rPr lang="en-US" sz="1700" kern="1200" dirty="0"/>
            <a:t>E60.21 Terminology</a:t>
          </a:r>
        </a:p>
        <a:p>
          <a:pPr marL="171450" lvl="1" indent="-171450" algn="l" defTabSz="755650">
            <a:lnSpc>
              <a:spcPct val="90000"/>
            </a:lnSpc>
            <a:spcBef>
              <a:spcPct val="0"/>
            </a:spcBef>
            <a:spcAft>
              <a:spcPct val="20000"/>
            </a:spcAft>
            <a:buChar char="•"/>
          </a:pPr>
          <a:r>
            <a:rPr lang="en-US" sz="1700" kern="1200" dirty="0"/>
            <a:t>E60.42 Sustainable Healthcare</a:t>
          </a:r>
        </a:p>
        <a:p>
          <a:pPr marL="171450" lvl="1" indent="-171450" algn="l" defTabSz="755650">
            <a:lnSpc>
              <a:spcPct val="90000"/>
            </a:lnSpc>
            <a:spcBef>
              <a:spcPct val="0"/>
            </a:spcBef>
            <a:spcAft>
              <a:spcPct val="20000"/>
            </a:spcAft>
            <a:buChar char="•"/>
          </a:pPr>
          <a:r>
            <a:rPr lang="en-US" sz="1700" kern="1200" dirty="0"/>
            <a:t>E60.80 General Sustainability Standards</a:t>
          </a:r>
        </a:p>
      </dsp:txBody>
      <dsp:txXfrm>
        <a:off x="0" y="1711230"/>
        <a:ext cx="5433600" cy="1388970"/>
      </dsp:txXfrm>
    </dsp:sp>
    <dsp:sp modelId="{5F4C591B-E98D-45BD-9046-14808F38443A}">
      <dsp:nvSpPr>
        <dsp:cNvPr id="0" name=""/>
        <dsp:cNvSpPr/>
      </dsp:nvSpPr>
      <dsp:spPr>
        <a:xfrm>
          <a:off x="0" y="3100200"/>
          <a:ext cx="5433600" cy="514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Administrative Subcommittees</a:t>
          </a:r>
        </a:p>
      </dsp:txBody>
      <dsp:txXfrm>
        <a:off x="25130" y="3125330"/>
        <a:ext cx="5383340" cy="464540"/>
      </dsp:txXfrm>
    </dsp:sp>
    <dsp:sp modelId="{C2A62708-821A-4B3B-BC40-E56C52F57D3C}">
      <dsp:nvSpPr>
        <dsp:cNvPr id="0" name=""/>
        <dsp:cNvSpPr/>
      </dsp:nvSpPr>
      <dsp:spPr>
        <a:xfrm>
          <a:off x="0" y="3615000"/>
          <a:ext cx="5433600"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51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E60.90 Executive</a:t>
          </a:r>
        </a:p>
        <a:p>
          <a:pPr marL="171450" lvl="1" indent="-171450" algn="l" defTabSz="755650">
            <a:lnSpc>
              <a:spcPct val="90000"/>
            </a:lnSpc>
            <a:spcBef>
              <a:spcPct val="0"/>
            </a:spcBef>
            <a:spcAft>
              <a:spcPct val="20000"/>
            </a:spcAft>
            <a:buChar char="•"/>
          </a:pPr>
          <a:r>
            <a:rPr lang="en-US" sz="1700" kern="1200"/>
            <a:t>E60.91 Strategic Planning</a:t>
          </a:r>
        </a:p>
        <a:p>
          <a:pPr marL="171450" lvl="1" indent="-171450" algn="l" defTabSz="755650">
            <a:lnSpc>
              <a:spcPct val="90000"/>
            </a:lnSpc>
            <a:spcBef>
              <a:spcPct val="0"/>
            </a:spcBef>
            <a:spcAft>
              <a:spcPct val="20000"/>
            </a:spcAft>
            <a:buChar char="•"/>
          </a:pPr>
          <a:r>
            <a:rPr lang="en-US" sz="1700" kern="1200"/>
            <a:t>E60.95 Student Liaison/Affairs</a:t>
          </a:r>
        </a:p>
      </dsp:txBody>
      <dsp:txXfrm>
        <a:off x="0" y="3615000"/>
        <a:ext cx="5433600" cy="842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59CA9-D75A-4EFE-B6AE-C3624A4B424E}">
      <dsp:nvSpPr>
        <dsp:cNvPr id="0" name=""/>
        <dsp:cNvSpPr/>
      </dsp:nvSpPr>
      <dsp:spPr>
        <a:xfrm>
          <a:off x="0" y="143750"/>
          <a:ext cx="4020974" cy="40209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US" sz="1600" i="1" kern="1200"/>
            <a:t>The development and revision of standards related to sustainability and sustainable development including:</a:t>
          </a:r>
          <a:endParaRPr lang="en-US" sz="1600" kern="1200"/>
        </a:p>
        <a:p>
          <a:pPr marL="114300" lvl="1" indent="-114300" algn="l" defTabSz="533400">
            <a:lnSpc>
              <a:spcPct val="90000"/>
            </a:lnSpc>
            <a:spcBef>
              <a:spcPct val="0"/>
            </a:spcBef>
            <a:spcAft>
              <a:spcPct val="15000"/>
            </a:spcAft>
            <a:buChar char="•"/>
          </a:pPr>
          <a:r>
            <a:rPr lang="en-US" sz="1200" kern="1200"/>
            <a:t>The analysis and assessment of attributes of materials, products, and services and how they contribute to sustainability;</a:t>
          </a:r>
        </a:p>
        <a:p>
          <a:pPr marL="114300" lvl="1" indent="-114300" algn="l" defTabSz="533400">
            <a:lnSpc>
              <a:spcPct val="90000"/>
            </a:lnSpc>
            <a:spcBef>
              <a:spcPct val="0"/>
            </a:spcBef>
            <a:spcAft>
              <a:spcPct val="15000"/>
            </a:spcAft>
            <a:buChar char="•"/>
          </a:pPr>
          <a:r>
            <a:rPr lang="en-US" sz="1200" kern="1200"/>
            <a:t>Resilience in the context of preparing for, adapting to, withstanding, and recovering from disruptive events; and</a:t>
          </a:r>
        </a:p>
        <a:p>
          <a:pPr marL="114300" lvl="1" indent="-114300" algn="l" defTabSz="533400">
            <a:lnSpc>
              <a:spcPct val="90000"/>
            </a:lnSpc>
            <a:spcBef>
              <a:spcPct val="0"/>
            </a:spcBef>
            <a:spcAft>
              <a:spcPct val="15000"/>
            </a:spcAft>
            <a:buChar char="•"/>
          </a:pPr>
          <a:r>
            <a:rPr lang="en-US" sz="1200" kern="1200"/>
            <a:t>Measurement and description of the impacts of materials, products, and services on the economy, environment, and society</a:t>
          </a:r>
        </a:p>
      </dsp:txBody>
      <dsp:txXfrm>
        <a:off x="588858" y="732608"/>
        <a:ext cx="2843258" cy="28432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A5BD9-B658-4F35-83B2-E14F1A4D579C}">
      <dsp:nvSpPr>
        <dsp:cNvPr id="0" name=""/>
        <dsp:cNvSpPr/>
      </dsp:nvSpPr>
      <dsp:spPr>
        <a:xfrm>
          <a:off x="332127" y="787914"/>
          <a:ext cx="539472" cy="5394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0F6EE-528C-48B4-A7A1-FBEA712BEED8}">
      <dsp:nvSpPr>
        <dsp:cNvPr id="0" name=""/>
        <dsp:cNvSpPr/>
      </dsp:nvSpPr>
      <dsp:spPr>
        <a:xfrm>
          <a:off x="2449" y="1524852"/>
          <a:ext cx="1198828" cy="47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E60.01 Buildings and Construction</a:t>
          </a:r>
        </a:p>
      </dsp:txBody>
      <dsp:txXfrm>
        <a:off x="2449" y="1524852"/>
        <a:ext cx="1198828" cy="479531"/>
      </dsp:txXfrm>
    </dsp:sp>
    <dsp:sp modelId="{1AB84106-F9C8-49D6-B0FC-B79E44D58162}">
      <dsp:nvSpPr>
        <dsp:cNvPr id="0" name=""/>
        <dsp:cNvSpPr/>
      </dsp:nvSpPr>
      <dsp:spPr>
        <a:xfrm>
          <a:off x="1740750" y="787914"/>
          <a:ext cx="539472" cy="5394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79D439-31E1-4ADA-94EB-53DCD0D4597B}">
      <dsp:nvSpPr>
        <dsp:cNvPr id="0" name=""/>
        <dsp:cNvSpPr/>
      </dsp:nvSpPr>
      <dsp:spPr>
        <a:xfrm>
          <a:off x="1411072" y="1524852"/>
          <a:ext cx="1198828" cy="47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E60.13 Manufacturing</a:t>
          </a:r>
        </a:p>
      </dsp:txBody>
      <dsp:txXfrm>
        <a:off x="1411072" y="1524852"/>
        <a:ext cx="1198828" cy="479531"/>
      </dsp:txXfrm>
    </dsp:sp>
    <dsp:sp modelId="{1A553BDE-4070-4D79-A971-AC90F3B0C93F}">
      <dsp:nvSpPr>
        <dsp:cNvPr id="0" name=""/>
        <dsp:cNvSpPr/>
      </dsp:nvSpPr>
      <dsp:spPr>
        <a:xfrm>
          <a:off x="3149373" y="787914"/>
          <a:ext cx="539472" cy="5394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78F162-FE43-48F7-A1B0-A8BD71C6CA47}">
      <dsp:nvSpPr>
        <dsp:cNvPr id="0" name=""/>
        <dsp:cNvSpPr/>
      </dsp:nvSpPr>
      <dsp:spPr>
        <a:xfrm>
          <a:off x="2819695" y="1524852"/>
          <a:ext cx="1198828" cy="47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E60.21 Terminology</a:t>
          </a:r>
        </a:p>
      </dsp:txBody>
      <dsp:txXfrm>
        <a:off x="2819695" y="1524852"/>
        <a:ext cx="1198828" cy="479531"/>
      </dsp:txXfrm>
    </dsp:sp>
    <dsp:sp modelId="{D0B8B8C6-44C8-4001-BB15-368AFE0B718C}">
      <dsp:nvSpPr>
        <dsp:cNvPr id="0" name=""/>
        <dsp:cNvSpPr/>
      </dsp:nvSpPr>
      <dsp:spPr>
        <a:xfrm>
          <a:off x="1036439" y="2304091"/>
          <a:ext cx="539472" cy="5394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CCDCE-F279-4307-85C9-4B5E00A43DF5}">
      <dsp:nvSpPr>
        <dsp:cNvPr id="0" name=""/>
        <dsp:cNvSpPr/>
      </dsp:nvSpPr>
      <dsp:spPr>
        <a:xfrm>
          <a:off x="706761" y="3041028"/>
          <a:ext cx="1198828" cy="47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E60.42 Sustainable Healthcare</a:t>
          </a:r>
        </a:p>
      </dsp:txBody>
      <dsp:txXfrm>
        <a:off x="706761" y="3041028"/>
        <a:ext cx="1198828" cy="479531"/>
      </dsp:txXfrm>
    </dsp:sp>
    <dsp:sp modelId="{DB5D63FC-26E8-4068-A2D0-8D8B34CD8F91}">
      <dsp:nvSpPr>
        <dsp:cNvPr id="0" name=""/>
        <dsp:cNvSpPr/>
      </dsp:nvSpPr>
      <dsp:spPr>
        <a:xfrm>
          <a:off x="2445062" y="2304091"/>
          <a:ext cx="539472" cy="5394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35D8FD-0B0F-4BB5-8358-9EBDF74AB97C}">
      <dsp:nvSpPr>
        <dsp:cNvPr id="0" name=""/>
        <dsp:cNvSpPr/>
      </dsp:nvSpPr>
      <dsp:spPr>
        <a:xfrm>
          <a:off x="2115384" y="3041028"/>
          <a:ext cx="1198828" cy="47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E60.80 General Sustainability Standards</a:t>
          </a:r>
        </a:p>
      </dsp:txBody>
      <dsp:txXfrm>
        <a:off x="2115384" y="3041028"/>
        <a:ext cx="1198828" cy="4795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96DC03-D71B-4899-8DE7-E40C5F6E9A4D}">
      <dsp:nvSpPr>
        <dsp:cNvPr id="0" name=""/>
        <dsp:cNvSpPr/>
      </dsp:nvSpPr>
      <dsp:spPr>
        <a:xfrm>
          <a:off x="0" y="245024"/>
          <a:ext cx="7915540" cy="4173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334" tIns="208280" rIns="614334"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WK49400 - New Practice for The Development of Multi-Attribute Sustainability Standards for Building Products</a:t>
          </a:r>
        </a:p>
      </dsp:txBody>
      <dsp:txXfrm>
        <a:off x="0" y="245024"/>
        <a:ext cx="7915540" cy="417375"/>
      </dsp:txXfrm>
    </dsp:sp>
    <dsp:sp modelId="{B4E1E553-67C7-4C92-9618-00D8756855EA}">
      <dsp:nvSpPr>
        <dsp:cNvPr id="0" name=""/>
        <dsp:cNvSpPr/>
      </dsp:nvSpPr>
      <dsp:spPr>
        <a:xfrm>
          <a:off x="395777" y="97424"/>
          <a:ext cx="5540878"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432" tIns="0" rIns="209432" bIns="0" numCol="1" spcCol="1270" anchor="ctr" anchorCtr="0">
          <a:noAutofit/>
        </a:bodyPr>
        <a:lstStyle/>
        <a:p>
          <a:pPr marL="0" lvl="0" indent="0" algn="l" defTabSz="444500">
            <a:lnSpc>
              <a:spcPct val="90000"/>
            </a:lnSpc>
            <a:spcBef>
              <a:spcPct val="0"/>
            </a:spcBef>
            <a:spcAft>
              <a:spcPct val="35000"/>
            </a:spcAft>
            <a:buNone/>
          </a:pPr>
          <a:r>
            <a:rPr lang="en-US" sz="1000" b="1" kern="1200"/>
            <a:t>E60.01 Building and Construction</a:t>
          </a:r>
          <a:endParaRPr lang="en-US" sz="1000" kern="1200"/>
        </a:p>
      </dsp:txBody>
      <dsp:txXfrm>
        <a:off x="410187" y="111834"/>
        <a:ext cx="5512058" cy="266380"/>
      </dsp:txXfrm>
    </dsp:sp>
    <dsp:sp modelId="{32E0F796-E0D8-452E-9BFA-703EAD94F689}">
      <dsp:nvSpPr>
        <dsp:cNvPr id="0" name=""/>
        <dsp:cNvSpPr/>
      </dsp:nvSpPr>
      <dsp:spPr>
        <a:xfrm>
          <a:off x="0" y="863999"/>
          <a:ext cx="7915540" cy="4173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334" tIns="208280" rIns="614334" bIns="71120" numCol="1" spcCol="1270" anchor="t" anchorCtr="0">
          <a:noAutofit/>
        </a:bodyPr>
        <a:lstStyle/>
        <a:p>
          <a:pPr marL="57150" lvl="1" indent="-57150" algn="l" defTabSz="444500">
            <a:lnSpc>
              <a:spcPct val="90000"/>
            </a:lnSpc>
            <a:spcBef>
              <a:spcPct val="0"/>
            </a:spcBef>
            <a:spcAft>
              <a:spcPct val="15000"/>
            </a:spcAft>
            <a:buChar char="•"/>
          </a:pPr>
          <a:r>
            <a:rPr lang="en-US" sz="1000" b="0" i="0" kern="1200" dirty="0"/>
            <a:t>WK83603 * Standard Guide for Principles of Circular Product Design </a:t>
          </a:r>
          <a:endParaRPr lang="en-US" sz="1000" kern="1200" dirty="0"/>
        </a:p>
      </dsp:txBody>
      <dsp:txXfrm>
        <a:off x="0" y="863999"/>
        <a:ext cx="7915540" cy="417375"/>
      </dsp:txXfrm>
    </dsp:sp>
    <dsp:sp modelId="{4363F530-0778-4A44-A45A-8D7DB317811D}">
      <dsp:nvSpPr>
        <dsp:cNvPr id="0" name=""/>
        <dsp:cNvSpPr/>
      </dsp:nvSpPr>
      <dsp:spPr>
        <a:xfrm>
          <a:off x="395777" y="716399"/>
          <a:ext cx="5540878"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432" tIns="0" rIns="209432" bIns="0" numCol="1" spcCol="1270" anchor="ctr" anchorCtr="0">
          <a:noAutofit/>
        </a:bodyPr>
        <a:lstStyle/>
        <a:p>
          <a:pPr marL="0" lvl="0" indent="0" algn="l" defTabSz="444500">
            <a:lnSpc>
              <a:spcPct val="90000"/>
            </a:lnSpc>
            <a:spcBef>
              <a:spcPct val="0"/>
            </a:spcBef>
            <a:spcAft>
              <a:spcPct val="35000"/>
            </a:spcAft>
            <a:buNone/>
          </a:pPr>
          <a:r>
            <a:rPr lang="en-US" sz="1000" b="1" kern="1200" dirty="0"/>
            <a:t>E60.13 Sustainability Manufacturing</a:t>
          </a:r>
          <a:endParaRPr lang="en-US" sz="1000" kern="1200" dirty="0"/>
        </a:p>
      </dsp:txBody>
      <dsp:txXfrm>
        <a:off x="410187" y="730809"/>
        <a:ext cx="5512058" cy="266380"/>
      </dsp:txXfrm>
    </dsp:sp>
    <dsp:sp modelId="{8CC1D54E-6BFC-49EB-BD76-C59065B257AC}">
      <dsp:nvSpPr>
        <dsp:cNvPr id="0" name=""/>
        <dsp:cNvSpPr/>
      </dsp:nvSpPr>
      <dsp:spPr>
        <a:xfrm>
          <a:off x="0" y="1482974"/>
          <a:ext cx="7915540" cy="567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334" tIns="208280" rIns="614334"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WK88241 - Managing Sustainability in Dentistry with regards to Dental Facilities, Equipment and Consumables</a:t>
          </a:r>
        </a:p>
        <a:p>
          <a:pPr marL="57150" lvl="1" indent="-57150" algn="l" defTabSz="444500">
            <a:lnSpc>
              <a:spcPct val="90000"/>
            </a:lnSpc>
            <a:spcBef>
              <a:spcPct val="0"/>
            </a:spcBef>
            <a:spcAft>
              <a:spcPct val="15000"/>
            </a:spcAft>
            <a:buChar char="•"/>
          </a:pPr>
          <a:r>
            <a:rPr lang="en-US" sz="1000" kern="1200"/>
            <a:t>WK88282 – Designing for Recyclability of Single-Use Medical Products and Packaging </a:t>
          </a:r>
        </a:p>
      </dsp:txBody>
      <dsp:txXfrm>
        <a:off x="0" y="1482974"/>
        <a:ext cx="7915540" cy="567000"/>
      </dsp:txXfrm>
    </dsp:sp>
    <dsp:sp modelId="{A5458C46-7D5C-437A-9ACD-BA300B89A90F}">
      <dsp:nvSpPr>
        <dsp:cNvPr id="0" name=""/>
        <dsp:cNvSpPr/>
      </dsp:nvSpPr>
      <dsp:spPr>
        <a:xfrm>
          <a:off x="395777" y="1335374"/>
          <a:ext cx="5540878"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432" tIns="0" rIns="209432" bIns="0" numCol="1" spcCol="1270" anchor="ctr" anchorCtr="0">
          <a:noAutofit/>
        </a:bodyPr>
        <a:lstStyle/>
        <a:p>
          <a:pPr marL="0" lvl="0" indent="0" algn="l" defTabSz="444500">
            <a:lnSpc>
              <a:spcPct val="90000"/>
            </a:lnSpc>
            <a:spcBef>
              <a:spcPct val="0"/>
            </a:spcBef>
            <a:spcAft>
              <a:spcPct val="35000"/>
            </a:spcAft>
            <a:buNone/>
          </a:pPr>
          <a:r>
            <a:rPr lang="en-US" sz="1000" b="1" kern="1200"/>
            <a:t>E60.42 Sustainable Healthcare</a:t>
          </a:r>
          <a:endParaRPr lang="en-US" sz="1000" kern="1200"/>
        </a:p>
      </dsp:txBody>
      <dsp:txXfrm>
        <a:off x="410187" y="1349784"/>
        <a:ext cx="5512058" cy="266380"/>
      </dsp:txXfrm>
    </dsp:sp>
    <dsp:sp modelId="{A92C7676-5C81-4C23-96EE-65AB8A16BE58}">
      <dsp:nvSpPr>
        <dsp:cNvPr id="0" name=""/>
        <dsp:cNvSpPr/>
      </dsp:nvSpPr>
      <dsp:spPr>
        <a:xfrm>
          <a:off x="0" y="2251575"/>
          <a:ext cx="7915540" cy="201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14334" tIns="208280" rIns="614334" bIns="71120" numCol="1" spcCol="1270" anchor="t" anchorCtr="0">
          <a:noAutofit/>
        </a:bodyPr>
        <a:lstStyle/>
        <a:p>
          <a:pPr marL="57150" lvl="1" indent="-57150" algn="l" defTabSz="444500">
            <a:lnSpc>
              <a:spcPct val="90000"/>
            </a:lnSpc>
            <a:spcBef>
              <a:spcPct val="0"/>
            </a:spcBef>
            <a:spcAft>
              <a:spcPct val="15000"/>
            </a:spcAft>
            <a:buChar char="•"/>
          </a:pPr>
          <a:r>
            <a:rPr lang="en-US" sz="1000" kern="1200"/>
            <a:t>WK71997- Resilience-Based Design of Culverts Exposed to Flood Events</a:t>
          </a:r>
        </a:p>
        <a:p>
          <a:pPr marL="57150" lvl="1" indent="-57150" algn="l" defTabSz="444500">
            <a:lnSpc>
              <a:spcPct val="90000"/>
            </a:lnSpc>
            <a:spcBef>
              <a:spcPct val="0"/>
            </a:spcBef>
            <a:spcAft>
              <a:spcPct val="15000"/>
            </a:spcAft>
            <a:buChar char="•"/>
          </a:pPr>
          <a:r>
            <a:rPr lang="en-US" sz="1000" kern="1200"/>
            <a:t>WK77797 - Resilience-Based Design of Culverts Exposed to Wildfire Events</a:t>
          </a:r>
        </a:p>
        <a:p>
          <a:pPr marL="57150" lvl="1" indent="-57150" algn="l" defTabSz="444500">
            <a:lnSpc>
              <a:spcPct val="90000"/>
            </a:lnSpc>
            <a:spcBef>
              <a:spcPct val="0"/>
            </a:spcBef>
            <a:spcAft>
              <a:spcPct val="15000"/>
            </a:spcAft>
            <a:buChar char="•"/>
          </a:pPr>
          <a:r>
            <a:rPr lang="en-US" sz="1000" kern="1200"/>
            <a:t>WK90489 - GHG Credit Standards</a:t>
          </a:r>
        </a:p>
        <a:p>
          <a:pPr marL="57150" lvl="1" indent="-57150" algn="l" defTabSz="444500">
            <a:lnSpc>
              <a:spcPct val="90000"/>
            </a:lnSpc>
            <a:spcBef>
              <a:spcPct val="0"/>
            </a:spcBef>
            <a:spcAft>
              <a:spcPct val="15000"/>
            </a:spcAft>
            <a:buChar char="•"/>
          </a:pPr>
          <a:r>
            <a:rPr lang="en-US" sz="1000" kern="1200" dirty="0"/>
            <a:t>WK88302  - Risk Assessment of the Effects of Climate Change and Extreme Weather Events on Buried Drainage Structures</a:t>
          </a:r>
        </a:p>
        <a:p>
          <a:pPr marL="57150" lvl="1" indent="-57150" algn="l" defTabSz="444500">
            <a:lnSpc>
              <a:spcPct val="90000"/>
            </a:lnSpc>
            <a:spcBef>
              <a:spcPct val="0"/>
            </a:spcBef>
            <a:spcAft>
              <a:spcPct val="15000"/>
            </a:spcAft>
            <a:buChar char="•"/>
          </a:pPr>
          <a:r>
            <a:rPr lang="en-US" sz="1000" kern="1200"/>
            <a:t>WK90102 - Minimum Criteria for Comparing Materials and Systems During Built Environment Use Stage Life Cycle Assessments</a:t>
          </a:r>
        </a:p>
        <a:p>
          <a:pPr marL="57150" lvl="1" indent="-57150" algn="l" defTabSz="444500">
            <a:lnSpc>
              <a:spcPct val="90000"/>
            </a:lnSpc>
            <a:spcBef>
              <a:spcPct val="0"/>
            </a:spcBef>
            <a:spcAft>
              <a:spcPct val="15000"/>
            </a:spcAft>
            <a:buChar char="•"/>
          </a:pPr>
          <a:r>
            <a:rPr lang="en-US" sz="1000" kern="1200" dirty="0"/>
            <a:t>WK90146 - Standard Practice for Preparing an Environmental and Human Exposure Screening Report (ESR) for Substances Used in the Built Environment</a:t>
          </a:r>
        </a:p>
        <a:p>
          <a:pPr marL="57150" lvl="1" indent="-57150" algn="l" defTabSz="444500">
            <a:lnSpc>
              <a:spcPct val="90000"/>
            </a:lnSpc>
            <a:spcBef>
              <a:spcPct val="0"/>
            </a:spcBef>
            <a:spcAft>
              <a:spcPct val="15000"/>
            </a:spcAft>
            <a:buChar char="•"/>
          </a:pPr>
          <a:r>
            <a:rPr lang="en-US" sz="1000" kern="1200"/>
            <a:t>WK88294 - Constant Voltage AC Analogue for Systems and Equipment in Alternating Current Electric Vehicle Charging</a:t>
          </a:r>
        </a:p>
        <a:p>
          <a:pPr marL="57150" lvl="1" indent="-57150" algn="l" defTabSz="444500">
            <a:lnSpc>
              <a:spcPct val="90000"/>
            </a:lnSpc>
            <a:spcBef>
              <a:spcPct val="0"/>
            </a:spcBef>
            <a:spcAft>
              <a:spcPct val="15000"/>
            </a:spcAft>
            <a:buChar char="•"/>
          </a:pPr>
          <a:r>
            <a:rPr lang="en-US" sz="1000" kern="1200"/>
            <a:t>WK84168 - Sustainable Agricultural Practices</a:t>
          </a:r>
        </a:p>
      </dsp:txBody>
      <dsp:txXfrm>
        <a:off x="0" y="2251575"/>
        <a:ext cx="7915540" cy="2016000"/>
      </dsp:txXfrm>
    </dsp:sp>
    <dsp:sp modelId="{86543502-04D8-423E-BD35-ED8C41CDFF8E}">
      <dsp:nvSpPr>
        <dsp:cNvPr id="0" name=""/>
        <dsp:cNvSpPr/>
      </dsp:nvSpPr>
      <dsp:spPr>
        <a:xfrm>
          <a:off x="395777" y="2103975"/>
          <a:ext cx="5540878" cy="2952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432" tIns="0" rIns="209432" bIns="0" numCol="1" spcCol="1270" anchor="ctr" anchorCtr="0">
          <a:noAutofit/>
        </a:bodyPr>
        <a:lstStyle/>
        <a:p>
          <a:pPr marL="0" lvl="0" indent="0" algn="l" defTabSz="444500">
            <a:lnSpc>
              <a:spcPct val="90000"/>
            </a:lnSpc>
            <a:spcBef>
              <a:spcPct val="0"/>
            </a:spcBef>
            <a:spcAft>
              <a:spcPct val="35000"/>
            </a:spcAft>
            <a:buNone/>
          </a:pPr>
          <a:r>
            <a:rPr lang="en-US" sz="1000" b="1" kern="1200"/>
            <a:t>E60.80 – General Sustainability</a:t>
          </a:r>
          <a:endParaRPr lang="en-US" sz="1000" kern="1200"/>
        </a:p>
      </dsp:txBody>
      <dsp:txXfrm>
        <a:off x="410187" y="2118385"/>
        <a:ext cx="5512058"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ACEADB-9383-41F3-AE20-0578A49EDC45}" type="datetimeFigureOut">
              <a:rPr lang="en-GB" smtClean="0"/>
              <a:t>01/10/2024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28C3E-0F33-4796-8FCF-9FA1139B2191}" type="slidenum">
              <a:rPr lang="en-GB" smtClean="0"/>
              <a:t>‹#›</a:t>
            </a:fld>
            <a:endParaRPr lang="en-GB"/>
          </a:p>
        </p:txBody>
      </p:sp>
    </p:spTree>
    <p:extLst>
      <p:ext uri="{BB962C8B-B14F-4D97-AF65-F5344CB8AC3E}">
        <p14:creationId xmlns:p14="http://schemas.microsoft.com/office/powerpoint/2010/main" val="379537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E25AC-EFDC-429F-A596-63AB2339D9F9}" type="datetimeFigureOut">
              <a:rPr lang="en-GB" smtClean="0"/>
              <a:t>01/10/2024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9854A-FED2-4495-B567-1859074471A7}" type="slidenum">
              <a:rPr lang="en-GB" smtClean="0"/>
              <a:t>‹#›</a:t>
            </a:fld>
            <a:endParaRPr lang="en-GB"/>
          </a:p>
        </p:txBody>
      </p:sp>
    </p:spTree>
    <p:extLst>
      <p:ext uri="{BB962C8B-B14F-4D97-AF65-F5344CB8AC3E}">
        <p14:creationId xmlns:p14="http://schemas.microsoft.com/office/powerpoint/2010/main" val="15790413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B49854A-FED2-4495-B567-1859074471A7}" type="slidenum">
              <a:rPr lang="en-GB" smtClean="0"/>
              <a:t>1</a:t>
            </a:fld>
            <a:endParaRPr lang="en-GB"/>
          </a:p>
        </p:txBody>
      </p:sp>
    </p:spTree>
    <p:extLst>
      <p:ext uri="{BB962C8B-B14F-4D97-AF65-F5344CB8AC3E}">
        <p14:creationId xmlns:p14="http://schemas.microsoft.com/office/powerpoint/2010/main" val="16896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8786352-9939-AB1A-44BD-F1B2AB593B58}"/>
              </a:ext>
            </a:extLst>
          </p:cNvPr>
          <p:cNvSpPr txBox="1">
            <a:spLocks noGrp="1" noChangeArrowheads="1"/>
          </p:cNvSpPr>
          <p:nvPr/>
        </p:nvSpPr>
        <p:spPr bwMode="auto">
          <a:xfrm>
            <a:off x="388620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nchor="b"/>
          <a:lstStyle>
            <a:lvl1pPr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1pPr>
            <a:lvl2pPr marL="37865050" indent="-37409438"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fld id="{A5BC0A71-DC78-4326-BD0A-5BDB4B078A9E}" type="slidenum">
              <a:rPr lang="en-US" altLang="en-US"/>
              <a:pPr algn="r">
                <a:spcBef>
                  <a:spcPct val="0"/>
                </a:spcBef>
              </a:pPr>
              <a:t>2</a:t>
            </a:fld>
            <a:endParaRPr lang="en-US" altLang="en-US"/>
          </a:p>
        </p:txBody>
      </p:sp>
      <p:sp>
        <p:nvSpPr>
          <p:cNvPr id="29699" name="Rectangle 2">
            <a:extLst>
              <a:ext uri="{FF2B5EF4-FFF2-40B4-BE49-F238E27FC236}">
                <a16:creationId xmlns:a16="http://schemas.microsoft.com/office/drawing/2014/main" id="{01AF3864-586A-C462-3D6C-97F93C1B93B8}"/>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9645761-FB25-C342-1223-6A0418A65518}"/>
              </a:ext>
            </a:extLst>
          </p:cNvPr>
          <p:cNvSpPr>
            <a:spLocks noGrp="1" noChangeArrowheads="1"/>
          </p:cNvSpPr>
          <p:nvPr>
            <p:ph type="body" idx="1"/>
          </p:nvPr>
        </p:nvSpPr>
        <p:spPr>
          <a:xfrm>
            <a:off x="914400" y="4254500"/>
            <a:ext cx="5029200" cy="4330700"/>
          </a:xfrm>
          <a:noFill/>
        </p:spPr>
        <p:txBody>
          <a:bodyPr/>
          <a:lstStyle/>
          <a:p>
            <a:pPr lvl="1" eaLnBrk="1" hangingPunct="1">
              <a:lnSpc>
                <a:spcPct val="90000"/>
              </a:lnSpc>
            </a:pPr>
            <a:endParaRPr lang="en-US" altLang="en-US" sz="1400" b="1">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D5D5DA6-B62E-BA9B-7900-D692432BA1BA}"/>
              </a:ext>
            </a:extLst>
          </p:cNvPr>
          <p:cNvSpPr txBox="1">
            <a:spLocks noGrp="1" noChangeArrowheads="1"/>
          </p:cNvSpPr>
          <p:nvPr/>
        </p:nvSpPr>
        <p:spPr bwMode="auto">
          <a:xfrm>
            <a:off x="3886200" y="86614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8" tIns="45639" rIns="91278" bIns="45639" anchor="b"/>
          <a:lstStyle>
            <a:lvl1pPr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1pPr>
            <a:lvl2pPr marL="37865050" indent="-37409438"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defTabSz="912813" eaLnBrk="0" hangingPunct="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defTabSz="912813"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lgn="r">
              <a:spcBef>
                <a:spcPct val="0"/>
              </a:spcBef>
            </a:pPr>
            <a:fld id="{9B65CD10-3549-4ED5-8213-FF220913F7DB}" type="slidenum">
              <a:rPr lang="en-US" altLang="en-US"/>
              <a:pPr algn="r">
                <a:spcBef>
                  <a:spcPct val="0"/>
                </a:spcBef>
              </a:pPr>
              <a:t>3</a:t>
            </a:fld>
            <a:endParaRPr lang="en-US" altLang="en-US"/>
          </a:p>
        </p:txBody>
      </p:sp>
      <p:sp>
        <p:nvSpPr>
          <p:cNvPr id="30723" name="Rectangle 2">
            <a:extLst>
              <a:ext uri="{FF2B5EF4-FFF2-40B4-BE49-F238E27FC236}">
                <a16:creationId xmlns:a16="http://schemas.microsoft.com/office/drawing/2014/main" id="{A72379D0-156E-36D4-3595-ED5FA8F924B7}"/>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2D94FF5-275B-DD13-BF4B-A25AB2058FC1}"/>
              </a:ext>
            </a:extLst>
          </p:cNvPr>
          <p:cNvSpPr>
            <a:spLocks noGrp="1" noChangeArrowheads="1"/>
          </p:cNvSpPr>
          <p:nvPr>
            <p:ph type="body" idx="1"/>
          </p:nvPr>
        </p:nvSpPr>
        <p:spPr>
          <a:xfrm>
            <a:off x="914400" y="4254500"/>
            <a:ext cx="5029200" cy="4330700"/>
          </a:xfrm>
          <a:noFill/>
        </p:spPr>
        <p:txBody>
          <a:bodyPr/>
          <a:lstStyle/>
          <a:p>
            <a:pPr lvl="1" eaLnBrk="1" hangingPunct="1">
              <a:lnSpc>
                <a:spcPct val="90000"/>
              </a:lnSpc>
            </a:pPr>
            <a:endParaRPr lang="en-US" altLang="en-US" sz="1400" b="1">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Since 2008, ASTM Committee E60 on Sustainability has developed technically sound, market-relevant standards that promote sustainability and sustainable development. Standards for the built environment come from Subcommittee E60.01 on Buildings and Construction. E60.01 established common language on sustainability in building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E2432 on general principles of sustainability, which defines three areas — environmental, economic and social — and the core approaches to decision making used in pursuing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8</a:t>
            </a:fld>
            <a:endParaRPr lang="en-GB"/>
          </a:p>
        </p:txBody>
      </p:sp>
    </p:spTree>
    <p:extLst>
      <p:ext uri="{BB962C8B-B14F-4D97-AF65-F5344CB8AC3E}">
        <p14:creationId xmlns:p14="http://schemas.microsoft.com/office/powerpoint/2010/main" val="2856023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break them out into 3 below slides 16-18</a:t>
            </a:r>
          </a:p>
        </p:txBody>
      </p:sp>
      <p:sp>
        <p:nvSpPr>
          <p:cNvPr id="4" name="Slide Number Placeholder 3"/>
          <p:cNvSpPr>
            <a:spLocks noGrp="1"/>
          </p:cNvSpPr>
          <p:nvPr>
            <p:ph type="sldNum" sz="quarter" idx="5"/>
          </p:nvPr>
        </p:nvSpPr>
        <p:spPr/>
        <p:txBody>
          <a:bodyPr/>
          <a:lstStyle/>
          <a:p>
            <a:fld id="{6B49854A-FED2-4495-B567-1859074471A7}" type="slidenum">
              <a:rPr lang="en-GB" smtClean="0"/>
              <a:t>13</a:t>
            </a:fld>
            <a:endParaRPr lang="en-GB"/>
          </a:p>
        </p:txBody>
      </p:sp>
    </p:spTree>
    <p:extLst>
      <p:ext uri="{BB962C8B-B14F-4D97-AF65-F5344CB8AC3E}">
        <p14:creationId xmlns:p14="http://schemas.microsoft.com/office/powerpoint/2010/main" val="79594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report and the types of standards it proposes will be of particular interest to material and product designers, manufacturing processors, recovery processors (including those in the resale, repair, repurpose, refurbish, remanufacture, and recycling sectors), as well as system planners and policymakers. These stakeholders will also be critical for realizing these CE standards. ASTM Subcommittee E60 is initiating new efforts to address some of the standards needs and welcome other experts in the field to join and expand upon existing development activities and initiate new ones. </a:t>
            </a:r>
          </a:p>
        </p:txBody>
      </p:sp>
      <p:sp>
        <p:nvSpPr>
          <p:cNvPr id="4" name="Slide Number Placeholder 3"/>
          <p:cNvSpPr>
            <a:spLocks noGrp="1"/>
          </p:cNvSpPr>
          <p:nvPr>
            <p:ph type="sldNum" sz="quarter" idx="5"/>
          </p:nvPr>
        </p:nvSpPr>
        <p:spPr/>
        <p:txBody>
          <a:bodyPr/>
          <a:lstStyle/>
          <a:p>
            <a:fld id="{6B49854A-FED2-4495-B567-1859074471A7}" type="slidenum">
              <a:rPr lang="en-GB" smtClean="0"/>
              <a:t>14</a:t>
            </a:fld>
            <a:endParaRPr lang="en-GB"/>
          </a:p>
        </p:txBody>
      </p:sp>
    </p:spTree>
    <p:extLst>
      <p:ext uri="{BB962C8B-B14F-4D97-AF65-F5344CB8AC3E}">
        <p14:creationId xmlns:p14="http://schemas.microsoft.com/office/powerpoint/2010/main" val="104277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000000"/>
                </a:solidFill>
                <a:effectLst/>
                <a:latin typeface="Arial" panose="020B0604020202020204" pitchFamily="34" charset="0"/>
              </a:rPr>
              <a:t>This report summarizes key outcomes from the Workshop on Decarbonization: A Gap Analysis of LCA Standards for Industry, an event organized by ASTM International in conjunction with NIST. The workshop aimed to identify and map gaps in international standards related to industrial decarbonization and this report summarizes those findings.</a:t>
            </a:r>
            <a:endParaRPr lang="en-US" b="0" i="0" dirty="0">
              <a:solidFill>
                <a:srgbClr val="212529"/>
              </a:solidFill>
              <a:effectLst/>
              <a:latin typeface="system-ui"/>
            </a:endParaRPr>
          </a:p>
          <a:p>
            <a:pPr algn="l"/>
            <a:r>
              <a:rPr lang="en-US" sz="1200" b="0" i="0" dirty="0">
                <a:solidFill>
                  <a:srgbClr val="000000"/>
                </a:solidFill>
                <a:effectLst/>
                <a:latin typeface="Arial" panose="020B0604020202020204" pitchFamily="34" charset="0"/>
              </a:rPr>
              <a:t>Individuals applying LCA to improve their organization's sustainability practices, standards development organizations (SDOs), and other standards professionals to inform future planning will find value in this report. Readers will discover key gaps in the field of LCA, along with recommendations for addressing these challenges, to help with the development of new standards or revisions of existing ones.</a:t>
            </a:r>
            <a:endParaRPr lang="en-US" b="0" i="0" dirty="0">
              <a:solidFill>
                <a:srgbClr val="212529"/>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15</a:t>
            </a:fld>
            <a:endParaRPr lang="en-GB"/>
          </a:p>
        </p:txBody>
      </p:sp>
    </p:spTree>
    <p:extLst>
      <p:ext uri="{BB962C8B-B14F-4D97-AF65-F5344CB8AC3E}">
        <p14:creationId xmlns:p14="http://schemas.microsoft.com/office/powerpoint/2010/main" val="92140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Nov 2024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report describes the key discussions and findings of the workshop and highlights areas where specific standards needs were identified. It concludes with recommendations for the next steps and a proposed roadmap to begin developing the identified standards to enable circular textiles</a:t>
            </a:r>
          </a:p>
          <a:p>
            <a:endParaRPr lang="en-US" dirty="0"/>
          </a:p>
        </p:txBody>
      </p:sp>
      <p:sp>
        <p:nvSpPr>
          <p:cNvPr id="4" name="Slide Number Placeholder 3"/>
          <p:cNvSpPr>
            <a:spLocks noGrp="1"/>
          </p:cNvSpPr>
          <p:nvPr>
            <p:ph type="sldNum" sz="quarter" idx="5"/>
          </p:nvPr>
        </p:nvSpPr>
        <p:spPr/>
        <p:txBody>
          <a:bodyPr/>
          <a:lstStyle/>
          <a:p>
            <a:fld id="{6B49854A-FED2-4495-B567-1859074471A7}" type="slidenum">
              <a:rPr lang="en-GB" smtClean="0"/>
              <a:t>16</a:t>
            </a:fld>
            <a:endParaRPr lang="en-GB"/>
          </a:p>
        </p:txBody>
      </p:sp>
    </p:spTree>
    <p:extLst>
      <p:ext uri="{BB962C8B-B14F-4D97-AF65-F5344CB8AC3E}">
        <p14:creationId xmlns:p14="http://schemas.microsoft.com/office/powerpoint/2010/main" val="325648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11143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3152013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4101621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p>
            <a:r>
              <a:rPr lang="en-US" dirty="0"/>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1939011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912099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328789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a:solidFill>
                  <a:schemeClr val="accent1"/>
                </a:solidFill>
              </a:rPr>
              <a:t>www.astm.org</a:t>
            </a:r>
          </a:p>
        </p:txBody>
      </p:sp>
    </p:spTree>
    <p:extLst>
      <p:ext uri="{BB962C8B-B14F-4D97-AF65-F5344CB8AC3E}">
        <p14:creationId xmlns:p14="http://schemas.microsoft.com/office/powerpoint/2010/main" val="3365156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0" name="Title Placeholder 21"/>
          <p:cNvSpPr>
            <a:spLocks noGrp="1"/>
          </p:cNvSpPr>
          <p:nvPr>
            <p:ph type="title"/>
          </p:nvPr>
        </p:nvSpPr>
        <p:spPr>
          <a:xfrm>
            <a:off x="301752" y="304800"/>
            <a:ext cx="8534400" cy="758952"/>
          </a:xfrm>
          <a:prstGeom prst="rect">
            <a:avLst/>
          </a:prstGeom>
        </p:spPr>
        <p:txBody>
          <a:bodyPr/>
          <a:lstStyle/>
          <a:p>
            <a:r>
              <a:rPr lang="en-US" dirty="0"/>
              <a:t>Click to edit Master title style</a:t>
            </a:r>
          </a:p>
        </p:txBody>
      </p:sp>
      <p:sp>
        <p:nvSpPr>
          <p:cNvPr id="11" name="Text Placeholder 12"/>
          <p:cNvSpPr>
            <a:spLocks noGrp="1"/>
          </p:cNvSpPr>
          <p:nvPr>
            <p:ph idx="1"/>
          </p:nvPr>
        </p:nvSpPr>
        <p:spPr>
          <a:xfrm>
            <a:off x="301752" y="1524000"/>
            <a:ext cx="8534400" cy="4599432"/>
          </a:xfrm>
          <a:prstGeom prst="rect">
            <a:avLst/>
          </a:prstGeom>
        </p:spPr>
        <p:txBody>
          <a:bodyPr>
            <a:normAutofit/>
          </a:bodyPr>
          <a:lstStyle>
            <a:lvl1pPr>
              <a:defRPr sz="2700"/>
            </a:lvl1pPr>
            <a:lvl2pPr>
              <a:buFont typeface="Arial"/>
              <a:buChar char="•"/>
              <a:defRPr/>
            </a:lvl2pPr>
            <a:lvl3pPr>
              <a:buFont typeface="Arial"/>
              <a:buChar char="•"/>
              <a:defRPr/>
            </a:lvl3pPr>
            <a:lvl4pPr>
              <a:buFont typeface="Arial"/>
              <a:buChar char="•"/>
              <a:defRPr/>
            </a:lvl4pPr>
            <a:lvl5pPr>
              <a:buFont typeface="Arial"/>
              <a:buChar char="•"/>
              <a:defRPr/>
            </a:lvl5pPr>
            <a:lvl6pPr>
              <a:buFont typeface="Arial"/>
              <a:buChar char="•"/>
              <a:defRPr/>
            </a:lvl6pPr>
            <a:lvl9pPr>
              <a:buFont typeface="Arial"/>
              <a:buChar char="•"/>
              <a:defRPr/>
            </a:lvl9pPr>
          </a:lstStyle>
          <a:p>
            <a:pPr lvl="0"/>
            <a:endParaRPr lang="en-US" noProof="0" dirty="0"/>
          </a:p>
        </p:txBody>
      </p:sp>
      <p:sp>
        <p:nvSpPr>
          <p:cNvPr id="2" name="Date Placeholder 13">
            <a:extLst>
              <a:ext uri="{FF2B5EF4-FFF2-40B4-BE49-F238E27FC236}">
                <a16:creationId xmlns:a16="http://schemas.microsoft.com/office/drawing/2014/main" id="{C000AE78-9462-C61A-22F6-2AA50EDAC611}"/>
              </a:ext>
            </a:extLst>
          </p:cNvPr>
          <p:cNvSpPr>
            <a:spLocks noGrp="1"/>
          </p:cNvSpPr>
          <p:nvPr>
            <p:ph type="dt" sz="half" idx="10"/>
          </p:nvPr>
        </p:nvSpPr>
        <p:spPr>
          <a:xfrm>
            <a:off x="304800" y="152400"/>
            <a:ext cx="8531225" cy="217488"/>
          </a:xfrm>
          <a:prstGeom prst="rect">
            <a:avLst/>
          </a:prstGeom>
        </p:spPr>
        <p:txBody>
          <a:bodyPr vert="horz" wrap="square" lIns="91440" tIns="45720" rIns="91440" bIns="45720" numCol="1" anchor="t" anchorCtr="0" compatLnSpc="1">
            <a:prstTxWarp prst="textNoShape">
              <a:avLst/>
            </a:prstTxWarp>
          </a:bodyPr>
          <a:lstStyle>
            <a:lvl1pPr>
              <a:defRPr sz="800">
                <a:solidFill>
                  <a:srgbClr val="FFFFFF"/>
                </a:solidFill>
                <a:latin typeface="Arial" charset="0"/>
                <a:cs typeface="Arial" charset="0"/>
              </a:defRPr>
            </a:lvl1pPr>
          </a:lstStyle>
          <a:p>
            <a:pPr>
              <a:defRPr/>
            </a:pPr>
            <a:endParaRPr lang="en-US" altLang="en-US"/>
          </a:p>
        </p:txBody>
      </p:sp>
      <p:sp>
        <p:nvSpPr>
          <p:cNvPr id="3" name="Slide Number Placeholder 22">
            <a:extLst>
              <a:ext uri="{FF2B5EF4-FFF2-40B4-BE49-F238E27FC236}">
                <a16:creationId xmlns:a16="http://schemas.microsoft.com/office/drawing/2014/main" id="{2540586B-39E8-3C14-A932-BF9953D4C1B8}"/>
              </a:ext>
            </a:extLst>
          </p:cNvPr>
          <p:cNvSpPr>
            <a:spLocks noGrp="1"/>
          </p:cNvSpPr>
          <p:nvPr>
            <p:ph type="sldNum" sz="quarter" idx="11"/>
          </p:nvPr>
        </p:nvSpPr>
        <p:spPr/>
        <p:txBody>
          <a:bodyPr/>
          <a:lstStyle>
            <a:lvl1pPr>
              <a:defRPr/>
            </a:lvl1pPr>
          </a:lstStyle>
          <a:p>
            <a:fld id="{B9E3B8D6-3E37-438F-885E-96089C423F0D}" type="slidenum">
              <a:rPr lang="en-US" altLang="en-US"/>
              <a:pPr/>
              <a:t>‹#›</a:t>
            </a:fld>
            <a:endParaRPr lang="en-US" altLang="en-US"/>
          </a:p>
        </p:txBody>
      </p:sp>
    </p:spTree>
    <p:extLst>
      <p:ext uri="{BB962C8B-B14F-4D97-AF65-F5344CB8AC3E}">
        <p14:creationId xmlns:p14="http://schemas.microsoft.com/office/powerpoint/2010/main" val="5306604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a:solidFill>
                  <a:schemeClr val="accent1"/>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168892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84339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
        <p:nvSpPr>
          <p:cNvPr id="3" name="Date Placeholder 2"/>
          <p:cNvSpPr>
            <a:spLocks noGrp="1"/>
          </p:cNvSpPr>
          <p:nvPr>
            <p:ph type="dt" sz="half" idx="10"/>
          </p:nvPr>
        </p:nvSpPr>
        <p:spPr/>
        <p:txBody>
          <a:bodyPr/>
          <a:lstStyle/>
          <a:p>
            <a:r>
              <a:rPr lang="en-US"/>
              <a:t>Choose Insert &gt; Header and Footer  to change Date</a:t>
            </a:r>
            <a:endParaRPr lang="en-GB" dirty="0"/>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a:p>
        </p:txBody>
      </p:sp>
    </p:spTree>
    <p:extLst>
      <p:ext uri="{BB962C8B-B14F-4D97-AF65-F5344CB8AC3E}">
        <p14:creationId xmlns:p14="http://schemas.microsoft.com/office/powerpoint/2010/main" val="3487867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182999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297138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804573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37663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Choose Insert &gt; Header and Footer  to change Date</a:t>
            </a:r>
            <a:endParaRPr lang="en-GB"/>
          </a:p>
        </p:txBody>
      </p:sp>
      <p:sp>
        <p:nvSpPr>
          <p:cNvPr id="4" name="Footer Placeholder 3"/>
          <p:cNvSpPr>
            <a:spLocks noGrp="1"/>
          </p:cNvSpPr>
          <p:nvPr>
            <p:ph type="ftr" sz="quarter" idx="11"/>
          </p:nvPr>
        </p:nvSpPr>
        <p:spPr/>
        <p:txBody>
          <a:bodyPr/>
          <a:lstStyle/>
          <a:p>
            <a:r>
              <a:rPr lang="en-GB"/>
              <a:t>Choose Insert &gt; Header and Footer  to change Presentation Title</a:t>
            </a:r>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63913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r>
              <a:rPr lang="en-US" dirty="0"/>
              <a:t>Choose Insert &gt; Header and Footer  to change Date</a:t>
            </a:r>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r>
              <a:rPr lang="en-GB"/>
              <a:t>Choose Insert &gt; Header and Footer  to change Presentation Title</a:t>
            </a:r>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a:p>
        </p:txBody>
      </p:sp>
      <p:sp>
        <p:nvSpPr>
          <p:cNvPr id="15" name="TextBox 14"/>
          <p:cNvSpPr txBox="1"/>
          <p:nvPr userDrawn="1"/>
        </p:nvSpPr>
        <p:spPr>
          <a:xfrm>
            <a:off x="341313" y="6538868"/>
            <a:ext cx="1035687" cy="107722"/>
          </a:xfrm>
          <a:prstGeom prst="rect">
            <a:avLst/>
          </a:prstGeom>
          <a:noFill/>
        </p:spPr>
        <p:txBody>
          <a:bodyPr wrap="square" lIns="0" tIns="0" rIns="0" bIns="0" rtlCol="0">
            <a:spAutoFit/>
          </a:bodyPr>
          <a:lstStyle/>
          <a:p>
            <a:r>
              <a:rPr lang="en-GB" sz="700" b="0" dirty="0">
                <a:solidFill>
                  <a:schemeClr val="tx1"/>
                </a:solidFill>
                <a:latin typeface="+mn-lt"/>
              </a:rPr>
              <a:t>© ASTM International </a:t>
            </a:r>
          </a:p>
        </p:txBody>
      </p:sp>
      <p:cxnSp>
        <p:nvCxnSpPr>
          <p:cNvPr id="9" name="Straight Connector 8"/>
          <p:cNvCxnSpPr/>
          <p:nvPr userDrawn="1"/>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278042"/>
      </p:ext>
    </p:extLst>
  </p:cSld>
  <p:clrMap bg1="lt1" tx1="dk1" bg2="lt2" tx2="dk2" accent1="accent1" accent2="accent2" accent3="accent3" accent4="accent4" accent5="accent5" accent6="accent6" hlink="hlink" folHlink="folHlink"/>
  <p:sldLayoutIdLst>
    <p:sldLayoutId id="2147483673" r:id="rId1"/>
    <p:sldLayoutId id="2147483682" r:id="rId2"/>
    <p:sldLayoutId id="2147483689" r:id="rId3"/>
    <p:sldLayoutId id="2147483687" r:id="rId4"/>
    <p:sldLayoutId id="2147483678" r:id="rId5"/>
    <p:sldLayoutId id="2147483674" r:id="rId6"/>
    <p:sldLayoutId id="2147483681" r:id="rId7"/>
    <p:sldLayoutId id="2147483675" r:id="rId8"/>
    <p:sldLayoutId id="2147483677" r:id="rId9"/>
    <p:sldLayoutId id="2147483683" r:id="rId10"/>
    <p:sldLayoutId id="2147483684" r:id="rId11"/>
    <p:sldLayoutId id="2147483685" r:id="rId12"/>
    <p:sldLayoutId id="2147483680" r:id="rId13"/>
    <p:sldLayoutId id="2147483686" r:id="rId14"/>
    <p:sldLayoutId id="2147483688" r:id="rId15"/>
    <p:sldLayoutId id="2147483693" r:id="rId16"/>
  </p:sldLayoutIdLst>
  <p:hf hdr="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marketing.astm.org/acton/media/9652/astm-specialty-reports?_gl=1*1xgw0dy*_gcl_aw*R0NMLjE3MjU0MTQyMjYuQ2p3S0NBanc1OXEyQmhCT0Vpd0FLYzBpalpMTHNzMFJWLTlYTmdWQ1BKZzhUTndKcHc2YU03UlhoZEpITDZXU1pyUGJSejlPU1ROZHpob0M2MVVRQXZEX0J3RQ..*_gcl_au*MTM1NDcwNjI0Mi4xNzIzNDc4NDAw&amp;sid=TV2:uf0qKB1e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arketing.astm.org/acton/media/9652/astm-specialty-reports?_gl=1*1xgw0dy*_gcl_aw*R0NMLjE3MjU0MTQyMjYuQ2p3S0NBanc1OXEyQmhCT0Vpd0FLYzBpalpMTHNzMFJWLTlYTmdWQ1BKZzhUTndKcHc2YU03UlhoZEpITDZXU1pyUGJSejlPU1ROZHpob0M2MVVRQXZEX0J3RQ..*_gcl_au*MTM1NDcwNjI0Mi4xNzIzNDc4NDAw&amp;sid=TV2:uf0qKB1e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marketing.astm.org/acton/media/9652/astm-specialty-reports?_gl=1*1xgw0dy*_gcl_aw*R0NMLjE3MjU0MTQyMjYuQ2p3S0NBanc1OXEyQmhCT0Vpd0FLYzBpalpMTHNzMFJWLTlYTmdWQ1BKZzhUTndKcHc2YU03UlhoZEpITDZXU1pyUGJSejlPU1ROZHpob0M2MVVRQXZEX0J3RQ..*_gcl_au*MTM1NDcwNjI0Mi4xNzIzNDc4NDAw&amp;sid=TV2:uf0qKB1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hyperlink" Target="mailto:tmurdock@astm.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9.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of leafy greens in garden bed"/>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0" y="381000"/>
            <a:ext cx="9144000" cy="6096000"/>
          </a:xfrm>
          <a:prstGeom prst="rect">
            <a:avLst/>
          </a:prstGeom>
        </p:spPr>
      </p:pic>
      <p:sp>
        <p:nvSpPr>
          <p:cNvPr id="37" name="Rectangle 36"/>
          <p:cNvSpPr/>
          <p:nvPr/>
        </p:nvSpPr>
        <p:spPr>
          <a:xfrm>
            <a:off x="972000" y="1506819"/>
            <a:ext cx="3600000" cy="36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p:cNvSpPr/>
          <p:nvPr/>
        </p:nvSpPr>
        <p:spPr>
          <a:xfrm>
            <a:off x="360977" y="5108672"/>
            <a:ext cx="612000" cy="612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972977" y="5108672"/>
            <a:ext cx="612000"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4572000" y="5104657"/>
            <a:ext cx="296322" cy="296322"/>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275586" y="1210748"/>
            <a:ext cx="296322" cy="2963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573031" y="1506669"/>
            <a:ext cx="612000"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1236677" y="2278959"/>
            <a:ext cx="3327213" cy="923330"/>
          </a:xfrm>
          <a:prstGeom prst="rect">
            <a:avLst/>
          </a:prstGeom>
          <a:noFill/>
        </p:spPr>
        <p:txBody>
          <a:bodyPr wrap="square" lIns="0" tIns="0" rIns="0" bIns="0" rtlCol="0">
            <a:spAutoFit/>
          </a:bodyPr>
          <a:lstStyle/>
          <a:p>
            <a:r>
              <a:rPr lang="en-US" sz="2400" dirty="0">
                <a:solidFill>
                  <a:schemeClr val="bg1"/>
                </a:solidFill>
              </a:rPr>
              <a:t>Committee E60</a:t>
            </a:r>
          </a:p>
          <a:p>
            <a:r>
              <a:rPr lang="en-US" sz="2400" dirty="0">
                <a:solidFill>
                  <a:schemeClr val="tx2">
                    <a:lumMod val="40000"/>
                    <a:lumOff val="60000"/>
                  </a:schemeClr>
                </a:solidFill>
              </a:rPr>
              <a:t>Sustainability</a:t>
            </a:r>
          </a:p>
          <a:p>
            <a:pPr lvl="0"/>
            <a:endParaRPr lang="en-US" sz="1200" dirty="0">
              <a:solidFill>
                <a:prstClr val="white"/>
              </a:solidFill>
            </a:endParaRPr>
          </a:p>
        </p:txBody>
      </p:sp>
      <p:sp>
        <p:nvSpPr>
          <p:cNvPr id="44" name="TextBox 43"/>
          <p:cNvSpPr txBox="1"/>
          <p:nvPr/>
        </p:nvSpPr>
        <p:spPr>
          <a:xfrm>
            <a:off x="1253371" y="4777086"/>
            <a:ext cx="1186340" cy="185521"/>
          </a:xfrm>
          <a:prstGeom prst="rect">
            <a:avLst/>
          </a:prstGeom>
          <a:noFill/>
        </p:spPr>
        <p:txBody>
          <a:bodyPr wrap="square" lIns="0" tIns="0" rIns="0" bIns="0" rtlCol="0">
            <a:spAutoFit/>
          </a:bodyPr>
          <a:lstStyle/>
          <a:p>
            <a:pPr>
              <a:lnSpc>
                <a:spcPts val="1400"/>
              </a:lnSpc>
            </a:pPr>
            <a:r>
              <a:rPr lang="en-US" sz="1400">
                <a:solidFill>
                  <a:schemeClr val="bg1"/>
                </a:solidFill>
              </a:rPr>
              <a:t>www.astm.org</a:t>
            </a:r>
          </a:p>
        </p:txBody>
      </p:sp>
      <p:sp>
        <p:nvSpPr>
          <p:cNvPr id="15" name="Rectangle 14"/>
          <p:cNvSpPr/>
          <p:nvPr/>
        </p:nvSpPr>
        <p:spPr>
          <a:xfrm>
            <a:off x="360977" y="5108672"/>
            <a:ext cx="612000"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972977" y="5108672"/>
            <a:ext cx="612000" cy="61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572000" y="5104657"/>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STM_Logo_Name_Strapline_Blue_RGB.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1999" y="1719000"/>
            <a:ext cx="1847249" cy="315000"/>
          </a:xfrm>
          <a:prstGeom prst="rect">
            <a:avLst/>
          </a:prstGeom>
        </p:spPr>
      </p:pic>
    </p:spTree>
    <p:extLst>
      <p:ext uri="{BB962C8B-B14F-4D97-AF65-F5344CB8AC3E}">
        <p14:creationId xmlns:p14="http://schemas.microsoft.com/office/powerpoint/2010/main" val="228596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4CD78B-CDC1-79B9-54DF-7D11EE62794C}"/>
              </a:ext>
            </a:extLst>
          </p:cNvPr>
          <p:cNvSpPr>
            <a:spLocks noGrp="1"/>
          </p:cNvSpPr>
          <p:nvPr>
            <p:ph type="sldNum" sz="quarter" idx="12"/>
          </p:nvPr>
        </p:nvSpPr>
        <p:spPr/>
        <p:txBody>
          <a:bodyPr/>
          <a:lstStyle/>
          <a:p>
            <a:fld id="{AD3FAF27-8B82-4449-B01B-BEC948125F21}" type="slidenum">
              <a:rPr lang="en-GB" smtClean="0"/>
              <a:t>10</a:t>
            </a:fld>
            <a:endParaRPr lang="en-GB"/>
          </a:p>
        </p:txBody>
      </p:sp>
      <p:sp>
        <p:nvSpPr>
          <p:cNvPr id="8" name="Text Placeholder 7">
            <a:extLst>
              <a:ext uri="{FF2B5EF4-FFF2-40B4-BE49-F238E27FC236}">
                <a16:creationId xmlns:a16="http://schemas.microsoft.com/office/drawing/2014/main" id="{E8CE948D-D329-EE08-3280-0F805845A41B}"/>
              </a:ext>
            </a:extLst>
          </p:cNvPr>
          <p:cNvSpPr>
            <a:spLocks noGrp="1"/>
          </p:cNvSpPr>
          <p:nvPr>
            <p:ph type="body" sz="quarter" idx="13"/>
          </p:nvPr>
        </p:nvSpPr>
        <p:spPr/>
        <p:txBody>
          <a:bodyPr/>
          <a:lstStyle/>
          <a:p>
            <a:r>
              <a:rPr lang="en-US" dirty="0"/>
              <a:t>E60.13 Sustainable Manufacturing</a:t>
            </a:r>
          </a:p>
        </p:txBody>
      </p:sp>
      <p:sp>
        <p:nvSpPr>
          <p:cNvPr id="6" name="Content Placeholder 5">
            <a:extLst>
              <a:ext uri="{FF2B5EF4-FFF2-40B4-BE49-F238E27FC236}">
                <a16:creationId xmlns:a16="http://schemas.microsoft.com/office/drawing/2014/main" id="{5B519F4B-3BAA-C94B-1C65-9E6D2AF4DCCA}"/>
              </a:ext>
            </a:extLst>
          </p:cNvPr>
          <p:cNvSpPr>
            <a:spLocks noGrp="1"/>
          </p:cNvSpPr>
          <p:nvPr>
            <p:ph sz="quarter" idx="15"/>
          </p:nvPr>
        </p:nvSpPr>
        <p:spPr/>
        <p:txBody>
          <a:bodyPr>
            <a:normAutofit lnSpcReduction="10000"/>
          </a:bodyPr>
          <a:lstStyle/>
          <a:p>
            <a:pPr marL="127397" indent="-127397">
              <a:buFont typeface="Arial" panose="020B0604020202020204" pitchFamily="34" charset="0"/>
              <a:buChar char="•"/>
            </a:pPr>
            <a:r>
              <a:rPr lang="en-US" sz="1600" dirty="0"/>
              <a:t>E2979 -  Classification for Discarded Materials from Manufacturing Facilities and Associated Support Facilities</a:t>
            </a:r>
          </a:p>
          <a:p>
            <a:pPr marL="127397" indent="-127397">
              <a:buFont typeface="Arial" panose="020B0604020202020204" pitchFamily="34" charset="0"/>
              <a:buChar char="•"/>
            </a:pPr>
            <a:r>
              <a:rPr lang="en-US" sz="1600" dirty="0"/>
              <a:t>E2986 - Guide for Evaluation of Environmental Aspects of Sustainability of Manufacturing Processes </a:t>
            </a:r>
          </a:p>
          <a:p>
            <a:pPr marL="127397" indent="-127397">
              <a:buFont typeface="Arial" panose="020B0604020202020204" pitchFamily="34" charset="0"/>
              <a:buChar char="•"/>
            </a:pPr>
            <a:r>
              <a:rPr lang="en-US" sz="1600" dirty="0"/>
              <a:t>E2987 - Terminology for Sustainable Manufacturing</a:t>
            </a:r>
          </a:p>
          <a:p>
            <a:pPr marL="127397" indent="-127397">
              <a:buFont typeface="Arial" panose="020B0604020202020204" pitchFamily="34" charset="0"/>
              <a:buChar char="•"/>
            </a:pPr>
            <a:r>
              <a:rPr lang="en-US" sz="1600" dirty="0"/>
              <a:t>E3012 - Guide for Characterizing Environmental  Aspects of Manufacturing Processes </a:t>
            </a:r>
          </a:p>
          <a:p>
            <a:pPr marL="127397" indent="-127397">
              <a:buFont typeface="Arial" panose="020B0604020202020204" pitchFamily="34" charset="0"/>
              <a:buChar char="•"/>
            </a:pPr>
            <a:r>
              <a:rPr lang="en-US" sz="1600" dirty="0"/>
              <a:t>E3096 - Guide for Definition, Selection, and Organization of KPI for Environmental Aspects of Manufacturing Processes </a:t>
            </a:r>
          </a:p>
          <a:p>
            <a:pPr marL="127397" indent="-127397">
              <a:buFont typeface="Arial" panose="020B0604020202020204" pitchFamily="34" charset="0"/>
              <a:buChar char="•"/>
            </a:pPr>
            <a:r>
              <a:rPr lang="en-US" sz="1600" dirty="0"/>
              <a:t>E3200 - Investment Analysis in Environmentally Sustainable Manufacturing</a:t>
            </a:r>
          </a:p>
          <a:p>
            <a:endParaRPr lang="en-US" dirty="0"/>
          </a:p>
        </p:txBody>
      </p:sp>
      <p:sp>
        <p:nvSpPr>
          <p:cNvPr id="7" name="Title 6">
            <a:extLst>
              <a:ext uri="{FF2B5EF4-FFF2-40B4-BE49-F238E27FC236}">
                <a16:creationId xmlns:a16="http://schemas.microsoft.com/office/drawing/2014/main" id="{6D3C72FB-EDF2-CF8F-B07C-20891EE940C9}"/>
              </a:ext>
            </a:extLst>
          </p:cNvPr>
          <p:cNvSpPr>
            <a:spLocks noGrp="1"/>
          </p:cNvSpPr>
          <p:nvPr>
            <p:ph type="title"/>
          </p:nvPr>
        </p:nvSpPr>
        <p:spPr/>
        <p:txBody>
          <a:bodyPr/>
          <a:lstStyle/>
          <a:p>
            <a:r>
              <a:rPr lang="en-US" dirty="0"/>
              <a:t>E60 Subcommittees</a:t>
            </a:r>
          </a:p>
        </p:txBody>
      </p:sp>
      <p:sp>
        <p:nvSpPr>
          <p:cNvPr id="9" name="Content Placeholder 8">
            <a:extLst>
              <a:ext uri="{FF2B5EF4-FFF2-40B4-BE49-F238E27FC236}">
                <a16:creationId xmlns:a16="http://schemas.microsoft.com/office/drawing/2014/main" id="{61E6286C-D973-EFB1-F3E3-EF37D6532D68}"/>
              </a:ext>
            </a:extLst>
          </p:cNvPr>
          <p:cNvSpPr>
            <a:spLocks noGrp="1"/>
          </p:cNvSpPr>
          <p:nvPr>
            <p:ph sz="quarter" idx="16"/>
          </p:nvPr>
        </p:nvSpPr>
        <p:spPr/>
        <p:txBody>
          <a:bodyPr/>
          <a:lstStyle/>
          <a:p>
            <a:r>
              <a:rPr lang="en-US" sz="1600" dirty="0"/>
              <a:t>E3014 - Standard Practice for Managing Sustainability in Dentistry</a:t>
            </a:r>
          </a:p>
          <a:p>
            <a:endParaRPr lang="en-US" dirty="0"/>
          </a:p>
        </p:txBody>
      </p:sp>
      <p:sp>
        <p:nvSpPr>
          <p:cNvPr id="10" name="Text Placeholder 9">
            <a:extLst>
              <a:ext uri="{FF2B5EF4-FFF2-40B4-BE49-F238E27FC236}">
                <a16:creationId xmlns:a16="http://schemas.microsoft.com/office/drawing/2014/main" id="{FC7C5C2E-AA2A-1A4E-BE91-04BBF16A9600}"/>
              </a:ext>
            </a:extLst>
          </p:cNvPr>
          <p:cNvSpPr>
            <a:spLocks noGrp="1"/>
          </p:cNvSpPr>
          <p:nvPr>
            <p:ph type="body" sz="quarter" idx="17"/>
          </p:nvPr>
        </p:nvSpPr>
        <p:spPr/>
        <p:txBody>
          <a:bodyPr/>
          <a:lstStyle/>
          <a:p>
            <a:r>
              <a:rPr lang="en-US" dirty="0"/>
              <a:t>NEW- E60.42 Sustainable Healthcare</a:t>
            </a:r>
          </a:p>
        </p:txBody>
      </p:sp>
      <p:pic>
        <p:nvPicPr>
          <p:cNvPr id="11" name="Picture 10">
            <a:extLst>
              <a:ext uri="{FF2B5EF4-FFF2-40B4-BE49-F238E27FC236}">
                <a16:creationId xmlns:a16="http://schemas.microsoft.com/office/drawing/2014/main" id="{89D17E16-6018-C205-4B4E-53CD229A6A5F}"/>
              </a:ext>
            </a:extLst>
          </p:cNvPr>
          <p:cNvPicPr>
            <a:picLocks noChangeAspect="1"/>
          </p:cNvPicPr>
          <p:nvPr/>
        </p:nvPicPr>
        <p:blipFill>
          <a:blip r:embed="rId2"/>
          <a:stretch>
            <a:fillRect/>
          </a:stretch>
        </p:blipFill>
        <p:spPr>
          <a:xfrm>
            <a:off x="4835743" y="3429000"/>
            <a:ext cx="3962957" cy="2639329"/>
          </a:xfrm>
          <a:prstGeom prst="rect">
            <a:avLst/>
          </a:prstGeom>
        </p:spPr>
      </p:pic>
    </p:spTree>
    <p:extLst>
      <p:ext uri="{BB962C8B-B14F-4D97-AF65-F5344CB8AC3E}">
        <p14:creationId xmlns:p14="http://schemas.microsoft.com/office/powerpoint/2010/main" val="187186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BA2B0DC4-159D-797F-3538-A7A65B990BE1}"/>
              </a:ext>
            </a:extLst>
          </p:cNvPr>
          <p:cNvGraphicFramePr>
            <a:graphicFrameLocks noGrp="1"/>
          </p:cNvGraphicFramePr>
          <p:nvPr>
            <p:ph sz="quarter" idx="15"/>
            <p:extLst>
              <p:ext uri="{D42A27DB-BD31-4B8C-83A1-F6EECF244321}">
                <p14:modId xmlns:p14="http://schemas.microsoft.com/office/powerpoint/2010/main" val="3693088501"/>
              </p:ext>
            </p:extLst>
          </p:nvPr>
        </p:nvGraphicFramePr>
        <p:xfrm>
          <a:off x="346460" y="1494000"/>
          <a:ext cx="7915540" cy="436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Slide Number Placeholder 4">
            <a:extLst>
              <a:ext uri="{FF2B5EF4-FFF2-40B4-BE49-F238E27FC236}">
                <a16:creationId xmlns:a16="http://schemas.microsoft.com/office/drawing/2014/main" id="{E7ABEAFD-CBD5-E6CB-52BF-17A56E2ABB50}"/>
              </a:ext>
            </a:extLst>
          </p:cNvPr>
          <p:cNvSpPr>
            <a:spLocks noGrp="1"/>
          </p:cNvSpPr>
          <p:nvPr>
            <p:ph type="sldNum" sz="quarter" idx="12"/>
          </p:nvPr>
        </p:nvSpPr>
        <p:spPr/>
        <p:txBody>
          <a:bodyPr/>
          <a:lstStyle/>
          <a:p>
            <a:pPr>
              <a:spcAft>
                <a:spcPts val="600"/>
              </a:spcAft>
            </a:pPr>
            <a:fld id="{390255F6-2578-4149-A7B2-5669AB4BC3F9}" type="slidenum">
              <a:rPr lang="en-IN" smtClean="0"/>
              <a:pPr>
                <a:spcAft>
                  <a:spcPts val="600"/>
                </a:spcAft>
              </a:pPr>
              <a:t>11</a:t>
            </a:fld>
            <a:endParaRPr lang="en-IN"/>
          </a:p>
        </p:txBody>
      </p:sp>
      <p:sp>
        <p:nvSpPr>
          <p:cNvPr id="3" name="Title 2">
            <a:extLst>
              <a:ext uri="{FF2B5EF4-FFF2-40B4-BE49-F238E27FC236}">
                <a16:creationId xmlns:a16="http://schemas.microsoft.com/office/drawing/2014/main" id="{B93D0A71-1A90-794E-347E-C89495DFE345}"/>
              </a:ext>
            </a:extLst>
          </p:cNvPr>
          <p:cNvSpPr>
            <a:spLocks noGrp="1"/>
          </p:cNvSpPr>
          <p:nvPr>
            <p:ph type="title"/>
          </p:nvPr>
        </p:nvSpPr>
        <p:spPr>
          <a:xfrm>
            <a:off x="346460" y="729000"/>
            <a:ext cx="7049037" cy="450000"/>
          </a:xfrm>
        </p:spPr>
        <p:txBody>
          <a:bodyPr anchor="t">
            <a:normAutofit/>
          </a:bodyPr>
          <a:lstStyle/>
          <a:p>
            <a:r>
              <a:rPr lang="en-US" dirty="0"/>
              <a:t>E60 Standards under Development</a:t>
            </a:r>
          </a:p>
        </p:txBody>
      </p:sp>
    </p:spTree>
    <p:extLst>
      <p:ext uri="{BB962C8B-B14F-4D97-AF65-F5344CB8AC3E}">
        <p14:creationId xmlns:p14="http://schemas.microsoft.com/office/powerpoint/2010/main" val="2444828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D631-6785-844C-AB6D-5F7F9265EC48}"/>
              </a:ext>
            </a:extLst>
          </p:cNvPr>
          <p:cNvSpPr>
            <a:spLocks noGrp="1"/>
          </p:cNvSpPr>
          <p:nvPr>
            <p:ph type="title"/>
          </p:nvPr>
        </p:nvSpPr>
        <p:spPr/>
        <p:txBody>
          <a:bodyPr/>
          <a:lstStyle/>
          <a:p>
            <a:r>
              <a:rPr lang="en-US" dirty="0"/>
              <a:t>E60 Sustainability Database</a:t>
            </a:r>
          </a:p>
        </p:txBody>
      </p:sp>
      <p:pic>
        <p:nvPicPr>
          <p:cNvPr id="6" name="Content Placeholder 5">
            <a:extLst>
              <a:ext uri="{FF2B5EF4-FFF2-40B4-BE49-F238E27FC236}">
                <a16:creationId xmlns:a16="http://schemas.microsoft.com/office/drawing/2014/main" id="{FEC160D2-B1DA-D249-AB4C-4FFC3A9B8004}"/>
              </a:ext>
            </a:extLst>
          </p:cNvPr>
          <p:cNvPicPr>
            <a:picLocks noGrp="1" noChangeAspect="1"/>
          </p:cNvPicPr>
          <p:nvPr>
            <p:ph idx="1"/>
          </p:nvPr>
        </p:nvPicPr>
        <p:blipFill>
          <a:blip r:embed="rId2"/>
          <a:stretch>
            <a:fillRect/>
          </a:stretch>
        </p:blipFill>
        <p:spPr>
          <a:xfrm>
            <a:off x="593888" y="1991487"/>
            <a:ext cx="7949873" cy="3664014"/>
          </a:xfrm>
          <a:prstGeom prst="rect">
            <a:avLst/>
          </a:prstGeom>
        </p:spPr>
      </p:pic>
      <p:sp>
        <p:nvSpPr>
          <p:cNvPr id="4" name="Date Placeholder 3">
            <a:extLst>
              <a:ext uri="{FF2B5EF4-FFF2-40B4-BE49-F238E27FC236}">
                <a16:creationId xmlns:a16="http://schemas.microsoft.com/office/drawing/2014/main" id="{EAEE36B5-DCFF-9372-0D0E-066D99CB4AD9}"/>
              </a:ext>
            </a:extLst>
          </p:cNvPr>
          <p:cNvSpPr>
            <a:spLocks noGrp="1"/>
          </p:cNvSpPr>
          <p:nvPr>
            <p:ph type="dt" sz="half" idx="10"/>
          </p:nvPr>
        </p:nvSpPr>
        <p:spPr/>
        <p:txBody>
          <a:bodyPr/>
          <a:lstStyle/>
          <a:p>
            <a:pPr>
              <a:defRPr/>
            </a:pPr>
            <a:endParaRPr lang="en-US" altLang="en-US"/>
          </a:p>
        </p:txBody>
      </p:sp>
      <p:sp>
        <p:nvSpPr>
          <p:cNvPr id="5" name="Slide Number Placeholder 4">
            <a:extLst>
              <a:ext uri="{FF2B5EF4-FFF2-40B4-BE49-F238E27FC236}">
                <a16:creationId xmlns:a16="http://schemas.microsoft.com/office/drawing/2014/main" id="{25EB6FFC-65BD-BF0C-4366-BCC76A970B44}"/>
              </a:ext>
            </a:extLst>
          </p:cNvPr>
          <p:cNvSpPr>
            <a:spLocks noGrp="1"/>
          </p:cNvSpPr>
          <p:nvPr>
            <p:ph type="sldNum" sz="quarter" idx="11"/>
          </p:nvPr>
        </p:nvSpPr>
        <p:spPr/>
        <p:txBody>
          <a:bodyPr/>
          <a:lstStyle/>
          <a:p>
            <a:fld id="{B9E3B8D6-3E37-438F-885E-96089C423F0D}" type="slidenum">
              <a:rPr lang="en-US" altLang="en-US" smtClean="0"/>
              <a:pPr/>
              <a:t>12</a:t>
            </a:fld>
            <a:endParaRPr lang="en-US" altLang="en-US"/>
          </a:p>
        </p:txBody>
      </p:sp>
      <p:sp>
        <p:nvSpPr>
          <p:cNvPr id="7" name="Oval 6">
            <a:extLst>
              <a:ext uri="{FF2B5EF4-FFF2-40B4-BE49-F238E27FC236}">
                <a16:creationId xmlns:a16="http://schemas.microsoft.com/office/drawing/2014/main" id="{D11C5D13-1EC6-1A12-1C16-3D7468533224}"/>
              </a:ext>
            </a:extLst>
          </p:cNvPr>
          <p:cNvSpPr/>
          <p:nvPr/>
        </p:nvSpPr>
        <p:spPr>
          <a:xfrm>
            <a:off x="6327000" y="2079000"/>
            <a:ext cx="1206347" cy="454445"/>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Arrow Connector 7">
            <a:extLst>
              <a:ext uri="{FF2B5EF4-FFF2-40B4-BE49-F238E27FC236}">
                <a16:creationId xmlns:a16="http://schemas.microsoft.com/office/drawing/2014/main" id="{38B014AF-4B78-27C3-9629-70750A9F8B29}"/>
              </a:ext>
            </a:extLst>
          </p:cNvPr>
          <p:cNvCxnSpPr/>
          <p:nvPr/>
        </p:nvCxnSpPr>
        <p:spPr>
          <a:xfrm flipH="1">
            <a:off x="4668320" y="2475407"/>
            <a:ext cx="1658680" cy="1619065"/>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1331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E60 Workshop Reports</a:t>
            </a:r>
          </a:p>
        </p:txBody>
      </p:sp>
      <p:sp>
        <p:nvSpPr>
          <p:cNvPr id="5" name="Slide Number Placeholder 4"/>
          <p:cNvSpPr>
            <a:spLocks noGrp="1"/>
          </p:cNvSpPr>
          <p:nvPr>
            <p:ph type="sldNum" sz="quarter" idx="12"/>
          </p:nvPr>
        </p:nvSpPr>
        <p:spPr/>
        <p:txBody>
          <a:bodyPr/>
          <a:lstStyle/>
          <a:p>
            <a:fld id="{AD3FAF27-8B82-4449-B01B-BEC948125F21}" type="slidenum">
              <a:rPr lang="en-GB" smtClean="0"/>
              <a:pPr/>
              <a:t>13</a:t>
            </a:fld>
            <a:endParaRPr lang="en-GB" dirty="0"/>
          </a:p>
        </p:txBody>
      </p:sp>
      <p:sp>
        <p:nvSpPr>
          <p:cNvPr id="9" name="Text Placeholder 8"/>
          <p:cNvSpPr>
            <a:spLocks noGrp="1"/>
          </p:cNvSpPr>
          <p:nvPr>
            <p:ph type="body" sz="quarter" idx="13"/>
          </p:nvPr>
        </p:nvSpPr>
        <p:spPr/>
        <p:txBody>
          <a:bodyPr>
            <a:normAutofit fontScale="85000" lnSpcReduction="20000"/>
          </a:bodyPr>
          <a:lstStyle/>
          <a:p>
            <a:r>
              <a:rPr lang="en-US" dirty="0"/>
              <a:t>This report and the types of standards it proposes will be of particular interest to material and product designers, manufacturing processors, recovery processors (including those in the resale, repair, repurpose, refurbish, remanufacture, and recycling sectors), as well as system planners and policymakers. These stakeholders will also be critical for realizing these CE standards. ASTM Subcommittee E60 is initiating new efforts to address some of the standards needs and welcome other experts in the field to join and expand upon existing development activities and initiate new ones. </a:t>
            </a:r>
          </a:p>
        </p:txBody>
      </p:sp>
      <p:sp>
        <p:nvSpPr>
          <p:cNvPr id="10" name="Text Placeholder 9"/>
          <p:cNvSpPr>
            <a:spLocks noGrp="1"/>
          </p:cNvSpPr>
          <p:nvPr>
            <p:ph type="body" sz="quarter" idx="17"/>
          </p:nvPr>
        </p:nvSpPr>
        <p:spPr/>
        <p:txBody>
          <a:bodyPr/>
          <a:lstStyle/>
          <a:p>
            <a:r>
              <a:rPr lang="en-US" dirty="0"/>
              <a:t>Circular Economy</a:t>
            </a:r>
          </a:p>
        </p:txBody>
      </p:sp>
      <p:sp>
        <p:nvSpPr>
          <p:cNvPr id="11" name="Text Placeholder 10"/>
          <p:cNvSpPr>
            <a:spLocks noGrp="1"/>
          </p:cNvSpPr>
          <p:nvPr>
            <p:ph type="body" sz="quarter" idx="18"/>
          </p:nvPr>
        </p:nvSpPr>
        <p:spPr/>
        <p:txBody>
          <a:bodyPr>
            <a:normAutofit fontScale="40000" lnSpcReduction="20000"/>
          </a:bodyPr>
          <a:lstStyle/>
          <a:p>
            <a:pPr algn="l"/>
            <a:r>
              <a:rPr lang="en-US" sz="2800" dirty="0"/>
              <a:t>This report summarizes the outcomes from the workshop and is valuable to those applying LCA to improve their organization’s sustainability practices. Sustainability managers and practitioners will find a collection of existing standards and best practices for using LCA tools, data repositories, methods for allocating environmental impact to products, and problems that exist in using them, particularly for decarbonization efforts</a:t>
            </a:r>
            <a:endParaRPr lang="en-US" b="0" i="0" dirty="0">
              <a:solidFill>
                <a:srgbClr val="212529"/>
              </a:solidFill>
              <a:effectLst/>
              <a:latin typeface="system-ui"/>
            </a:endParaRPr>
          </a:p>
        </p:txBody>
      </p:sp>
      <p:sp>
        <p:nvSpPr>
          <p:cNvPr id="12" name="Text Placeholder 11"/>
          <p:cNvSpPr>
            <a:spLocks noGrp="1"/>
          </p:cNvSpPr>
          <p:nvPr>
            <p:ph type="body" sz="quarter" idx="19"/>
          </p:nvPr>
        </p:nvSpPr>
        <p:spPr/>
        <p:txBody>
          <a:bodyPr/>
          <a:lstStyle/>
          <a:p>
            <a:r>
              <a:rPr lang="en-US" dirty="0"/>
              <a:t>Decarbonization</a:t>
            </a:r>
          </a:p>
        </p:txBody>
      </p:sp>
      <p:sp>
        <p:nvSpPr>
          <p:cNvPr id="13" name="Text Placeholder 12"/>
          <p:cNvSpPr>
            <a:spLocks noGrp="1"/>
          </p:cNvSpPr>
          <p:nvPr>
            <p:ph type="body" sz="quarter" idx="20"/>
          </p:nvPr>
        </p:nvSpPr>
        <p:spPr/>
        <p:txBody>
          <a:bodyPr>
            <a:normAutofit lnSpcReduction="10000"/>
          </a:bodyPr>
          <a:lstStyle/>
          <a:p>
            <a:r>
              <a:rPr lang="en-US" dirty="0"/>
              <a:t>This report describes the key discussions and findings of the workshop and highlights areas where specific standards needs were identified. It concludes with recommendations for the next steps and a proposed roadmap to begin developing the identified standards to enable circular textiles</a:t>
            </a:r>
          </a:p>
        </p:txBody>
      </p:sp>
      <p:sp>
        <p:nvSpPr>
          <p:cNvPr id="14" name="Text Placeholder 13"/>
          <p:cNvSpPr>
            <a:spLocks noGrp="1"/>
          </p:cNvSpPr>
          <p:nvPr>
            <p:ph type="body" sz="quarter" idx="21"/>
          </p:nvPr>
        </p:nvSpPr>
        <p:spPr/>
        <p:txBody>
          <a:bodyPr/>
          <a:lstStyle/>
          <a:p>
            <a:r>
              <a:rPr lang="en-US" dirty="0"/>
              <a:t>Circular Textiles</a:t>
            </a:r>
          </a:p>
          <a:p>
            <a:endParaRPr lang="en-US" dirty="0"/>
          </a:p>
        </p:txBody>
      </p:sp>
      <p:pic>
        <p:nvPicPr>
          <p:cNvPr id="6" name="Picture Placeholder 5">
            <a:extLst>
              <a:ext uri="{FF2B5EF4-FFF2-40B4-BE49-F238E27FC236}">
                <a16:creationId xmlns:a16="http://schemas.microsoft.com/office/drawing/2014/main" id="{51B36035-6FE5-E4B3-C6FB-FE00B5A8DE79}"/>
              </a:ext>
            </a:extLst>
          </p:cNvPr>
          <p:cNvPicPr>
            <a:picLocks noGrp="1" noChangeAspect="1"/>
          </p:cNvPicPr>
          <p:nvPr>
            <p:ph type="pic" sz="quarter" idx="15"/>
          </p:nvPr>
        </p:nvPicPr>
        <p:blipFill>
          <a:blip r:embed="rId3"/>
          <a:srcRect t="11705" b="11705"/>
          <a:stretch>
            <a:fillRect/>
          </a:stretch>
        </p:blipFill>
        <p:spPr>
          <a:xfrm>
            <a:off x="6102350" y="1508125"/>
            <a:ext cx="2700338" cy="2700338"/>
          </a:xfrm>
          <a:prstGeom prst="rect">
            <a:avLst/>
          </a:prstGeom>
          <a:noFill/>
        </p:spPr>
      </p:pic>
      <p:pic>
        <p:nvPicPr>
          <p:cNvPr id="15" name="Picture Placeholder 14">
            <a:hlinkClick r:id="rId4"/>
            <a:extLst>
              <a:ext uri="{FF2B5EF4-FFF2-40B4-BE49-F238E27FC236}">
                <a16:creationId xmlns:a16="http://schemas.microsoft.com/office/drawing/2014/main" id="{FBE72B0F-9FAA-02D5-3E59-3D731F6E2989}"/>
              </a:ext>
            </a:extLst>
          </p:cNvPr>
          <p:cNvPicPr>
            <a:picLocks noGrp="1" noChangeAspect="1"/>
          </p:cNvPicPr>
          <p:nvPr>
            <p:ph type="pic" sz="quarter" idx="16"/>
          </p:nvPr>
        </p:nvPicPr>
        <p:blipFill>
          <a:blip r:embed="rId5"/>
          <a:srcRect t="11622" b="11622"/>
          <a:stretch>
            <a:fillRect/>
          </a:stretch>
        </p:blipFill>
        <p:spPr>
          <a:xfrm>
            <a:off x="3230563" y="1508125"/>
            <a:ext cx="2700337" cy="2700338"/>
          </a:xfrm>
          <a:prstGeom prst="rect">
            <a:avLst/>
          </a:prstGeom>
        </p:spPr>
      </p:pic>
      <p:pic>
        <p:nvPicPr>
          <p:cNvPr id="16" name="Picture Placeholder 15">
            <a:hlinkClick r:id="rId4"/>
            <a:extLst>
              <a:ext uri="{FF2B5EF4-FFF2-40B4-BE49-F238E27FC236}">
                <a16:creationId xmlns:a16="http://schemas.microsoft.com/office/drawing/2014/main" id="{64BB5DCB-4DD8-9617-C8F9-76DBBFE1E184}"/>
              </a:ext>
            </a:extLst>
          </p:cNvPr>
          <p:cNvPicPr>
            <a:picLocks noGrp="1" noChangeAspect="1"/>
          </p:cNvPicPr>
          <p:nvPr>
            <p:ph type="pic" sz="quarter" idx="14"/>
          </p:nvPr>
        </p:nvPicPr>
        <p:blipFill>
          <a:blip r:embed="rId6"/>
          <a:srcRect t="11283" b="11283"/>
          <a:stretch>
            <a:fillRect/>
          </a:stretch>
        </p:blipFill>
        <p:spPr>
          <a:xfrm>
            <a:off x="357188" y="1508125"/>
            <a:ext cx="2700337" cy="2700338"/>
          </a:xfrm>
          <a:prstGeom prst="rect">
            <a:avLst/>
          </a:prstGeom>
        </p:spPr>
      </p:pic>
    </p:spTree>
    <p:extLst>
      <p:ext uri="{BB962C8B-B14F-4D97-AF65-F5344CB8AC3E}">
        <p14:creationId xmlns:p14="http://schemas.microsoft.com/office/powerpoint/2010/main" val="497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06570867-D3A7-CF5A-62AE-70980397C443}"/>
              </a:ext>
            </a:extLst>
          </p:cNvPr>
          <p:cNvPicPr>
            <a:picLocks noChangeAspect="1"/>
          </p:cNvPicPr>
          <p:nvPr/>
        </p:nvPicPr>
        <p:blipFill>
          <a:blip r:embed="rId4"/>
          <a:stretch>
            <a:fillRect/>
          </a:stretch>
        </p:blipFill>
        <p:spPr>
          <a:xfrm>
            <a:off x="2413211" y="643466"/>
            <a:ext cx="4317576" cy="5571067"/>
          </a:xfrm>
          <a:prstGeom prst="rect">
            <a:avLst/>
          </a:prstGeom>
        </p:spPr>
      </p:pic>
      <p:sp>
        <p:nvSpPr>
          <p:cNvPr id="4" name="Slide Number Placeholder 3">
            <a:extLst>
              <a:ext uri="{FF2B5EF4-FFF2-40B4-BE49-F238E27FC236}">
                <a16:creationId xmlns:a16="http://schemas.microsoft.com/office/drawing/2014/main" id="{54A8EF5B-786D-66D4-D1B2-C4FEE91211C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AD3FAF27-8B82-4449-B01B-BEC948125F21}" type="slidenum">
              <a:rPr lang="en-US" sz="1200" smtClean="0">
                <a:solidFill>
                  <a:schemeClr val="tx1">
                    <a:tint val="75000"/>
                  </a:schemeClr>
                </a:solidFill>
              </a:rPr>
              <a:pPr>
                <a:spcAft>
                  <a:spcPts val="600"/>
                </a:spcAft>
              </a:pPr>
              <a:t>14</a:t>
            </a:fld>
            <a:endParaRPr lang="en-US" sz="1200">
              <a:solidFill>
                <a:schemeClr val="tx1">
                  <a:tint val="75000"/>
                </a:schemeClr>
              </a:solidFill>
            </a:endParaRPr>
          </a:p>
        </p:txBody>
      </p:sp>
    </p:spTree>
    <p:extLst>
      <p:ext uri="{BB962C8B-B14F-4D97-AF65-F5344CB8AC3E}">
        <p14:creationId xmlns:p14="http://schemas.microsoft.com/office/powerpoint/2010/main" val="428089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6570867-D3A7-CF5A-62AE-70980397C443}"/>
              </a:ext>
            </a:extLst>
          </p:cNvPr>
          <p:cNvPicPr>
            <a:picLocks noChangeAspect="1"/>
          </p:cNvPicPr>
          <p:nvPr/>
        </p:nvPicPr>
        <p:blipFill>
          <a:blip r:embed="rId3"/>
          <a:stretch>
            <a:fillRect/>
          </a:stretch>
        </p:blipFill>
        <p:spPr>
          <a:xfrm>
            <a:off x="2413211" y="643466"/>
            <a:ext cx="4317576" cy="5571067"/>
          </a:xfrm>
          <a:prstGeom prst="rect">
            <a:avLst/>
          </a:prstGeom>
        </p:spPr>
      </p:pic>
      <p:sp>
        <p:nvSpPr>
          <p:cNvPr id="4" name="Slide Number Placeholder 3">
            <a:extLst>
              <a:ext uri="{FF2B5EF4-FFF2-40B4-BE49-F238E27FC236}">
                <a16:creationId xmlns:a16="http://schemas.microsoft.com/office/drawing/2014/main" id="{54A8EF5B-786D-66D4-D1B2-C4FEE91211C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AD3FAF27-8B82-4449-B01B-BEC948125F21}" type="slidenum">
              <a:rPr lang="en-US" sz="1200" smtClean="0">
                <a:solidFill>
                  <a:schemeClr val="tx1">
                    <a:tint val="75000"/>
                  </a:schemeClr>
                </a:solidFill>
              </a:rPr>
              <a:pPr>
                <a:spcAft>
                  <a:spcPts val="600"/>
                </a:spcAft>
              </a:pPr>
              <a:t>15</a:t>
            </a:fld>
            <a:endParaRPr lang="en-US" sz="1200">
              <a:solidFill>
                <a:schemeClr val="tx1">
                  <a:tint val="75000"/>
                </a:schemeClr>
              </a:solidFill>
            </a:endParaRPr>
          </a:p>
        </p:txBody>
      </p:sp>
      <p:pic>
        <p:nvPicPr>
          <p:cNvPr id="2" name="Picture 1">
            <a:hlinkClick r:id="rId4"/>
            <a:extLst>
              <a:ext uri="{FF2B5EF4-FFF2-40B4-BE49-F238E27FC236}">
                <a16:creationId xmlns:a16="http://schemas.microsoft.com/office/drawing/2014/main" id="{EA4B48F6-7204-5920-F5C1-16267B02743A}"/>
              </a:ext>
            </a:extLst>
          </p:cNvPr>
          <p:cNvPicPr>
            <a:picLocks noChangeAspect="1"/>
          </p:cNvPicPr>
          <p:nvPr/>
        </p:nvPicPr>
        <p:blipFill>
          <a:blip r:embed="rId5"/>
          <a:stretch>
            <a:fillRect/>
          </a:stretch>
        </p:blipFill>
        <p:spPr>
          <a:xfrm>
            <a:off x="2291143" y="457200"/>
            <a:ext cx="4561713" cy="5943600"/>
          </a:xfrm>
          <a:prstGeom prst="rect">
            <a:avLst/>
          </a:prstGeom>
        </p:spPr>
      </p:pic>
    </p:spTree>
    <p:extLst>
      <p:ext uri="{BB962C8B-B14F-4D97-AF65-F5344CB8AC3E}">
        <p14:creationId xmlns:p14="http://schemas.microsoft.com/office/powerpoint/2010/main" val="183060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F84A1C-839E-B64B-2FFF-B7B75F851208}"/>
              </a:ext>
            </a:extLst>
          </p:cNvPr>
          <p:cNvPicPr>
            <a:picLocks noChangeAspect="1"/>
          </p:cNvPicPr>
          <p:nvPr/>
        </p:nvPicPr>
        <p:blipFill>
          <a:blip r:embed="rId3"/>
          <a:stretch>
            <a:fillRect/>
          </a:stretch>
        </p:blipFill>
        <p:spPr>
          <a:xfrm>
            <a:off x="2441066" y="643466"/>
            <a:ext cx="4261866" cy="5571067"/>
          </a:xfrm>
          <a:prstGeom prst="rect">
            <a:avLst/>
          </a:prstGeom>
          <a:noFill/>
        </p:spPr>
      </p:pic>
      <p:sp>
        <p:nvSpPr>
          <p:cNvPr id="5" name="Slide Number Placeholder 4" hidden="1">
            <a:extLst>
              <a:ext uri="{FF2B5EF4-FFF2-40B4-BE49-F238E27FC236}">
                <a16:creationId xmlns:a16="http://schemas.microsoft.com/office/drawing/2014/main" id="{8C094B5C-C410-A9A7-017C-275B37E7CF56}"/>
              </a:ext>
            </a:extLst>
          </p:cNvPr>
          <p:cNvSpPr>
            <a:spLocks noGrp="1"/>
          </p:cNvSpPr>
          <p:nvPr>
            <p:ph type="sldNum" sz="quarter" idx="4294967295"/>
          </p:nvPr>
        </p:nvSpPr>
        <p:spPr>
          <a:xfrm>
            <a:off x="8447049" y="6500293"/>
            <a:ext cx="421915" cy="171959"/>
          </a:xfrm>
        </p:spPr>
        <p:txBody>
          <a:bodyPr/>
          <a:lstStyle/>
          <a:p>
            <a:pPr>
              <a:spcAft>
                <a:spcPts val="600"/>
              </a:spcAft>
            </a:pPr>
            <a:fld id="{390255F6-2578-4149-A7B2-5669AB4BC3F9}" type="slidenum">
              <a:rPr lang="en-IN" smtClean="0"/>
              <a:pPr>
                <a:spcAft>
                  <a:spcPts val="600"/>
                </a:spcAft>
              </a:pPr>
              <a:t>16</a:t>
            </a:fld>
            <a:endParaRPr lang="en-IN"/>
          </a:p>
        </p:txBody>
      </p:sp>
      <p:sp>
        <p:nvSpPr>
          <p:cNvPr id="11" name="TextBox 10">
            <a:extLst>
              <a:ext uri="{FF2B5EF4-FFF2-40B4-BE49-F238E27FC236}">
                <a16:creationId xmlns:a16="http://schemas.microsoft.com/office/drawing/2014/main" id="{BBE46FE3-493E-28FA-801C-36C60E06D4C8}"/>
              </a:ext>
            </a:extLst>
          </p:cNvPr>
          <p:cNvSpPr txBox="1"/>
          <p:nvPr/>
        </p:nvSpPr>
        <p:spPr>
          <a:xfrm>
            <a:off x="3165203" y="189000"/>
            <a:ext cx="2813591" cy="369332"/>
          </a:xfrm>
          <a:prstGeom prst="rect">
            <a:avLst/>
          </a:prstGeom>
          <a:noFill/>
        </p:spPr>
        <p:txBody>
          <a:bodyPr wrap="none" rtlCol="0">
            <a:spAutoFit/>
          </a:bodyPr>
          <a:lstStyle/>
          <a:p>
            <a:r>
              <a:rPr lang="en-US" dirty="0">
                <a:solidFill>
                  <a:schemeClr val="accent1"/>
                </a:solidFill>
              </a:rPr>
              <a:t>Coming November 2024..</a:t>
            </a:r>
          </a:p>
        </p:txBody>
      </p:sp>
    </p:spTree>
    <p:extLst>
      <p:ext uri="{BB962C8B-B14F-4D97-AF65-F5344CB8AC3E}">
        <p14:creationId xmlns:p14="http://schemas.microsoft.com/office/powerpoint/2010/main" val="2506084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t>Thank you</a:t>
            </a:r>
          </a:p>
        </p:txBody>
      </p:sp>
    </p:spTree>
    <p:extLst>
      <p:ext uri="{BB962C8B-B14F-4D97-AF65-F5344CB8AC3E}">
        <p14:creationId xmlns:p14="http://schemas.microsoft.com/office/powerpoint/2010/main" val="407441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6" name="Slide Number Placeholder 3">
            <a:extLst>
              <a:ext uri="{FF2B5EF4-FFF2-40B4-BE49-F238E27FC236}">
                <a16:creationId xmlns:a16="http://schemas.microsoft.com/office/drawing/2014/main" id="{D19E4F7F-D3F8-E805-05EE-589E0B904C72}"/>
              </a:ext>
            </a:extLst>
          </p:cNvPr>
          <p:cNvSpPr>
            <a:spLocks noGrp="1"/>
          </p:cNvSpPr>
          <p:nvPr>
            <p:ph type="sldNum" sz="quarter" idx="12"/>
          </p:nvPr>
        </p:nvSpPr>
        <p:spPr>
          <a:xfrm>
            <a:off x="8352000" y="6540439"/>
            <a:ext cx="450688" cy="121540"/>
          </a:xfrm>
        </p:spPr>
        <p:txBody>
          <a:bodyPr vert="horz" lIns="0" tIns="0" rIns="0" bIns="0" rtlCol="0" anchor="ctr">
            <a:normAutofit/>
          </a:bodyPr>
          <a:lstStyle/>
          <a:p>
            <a:pPr>
              <a:spcAft>
                <a:spcPts val="600"/>
              </a:spcAft>
            </a:pPr>
            <a:fld id="{AD3FAF27-8B82-4449-B01B-BEC948125F21}" type="slidenum">
              <a:rPr lang="en-GB" smtClean="0"/>
              <a:pPr>
                <a:spcAft>
                  <a:spcPts val="600"/>
                </a:spcAft>
              </a:pPr>
              <a:t>2</a:t>
            </a:fld>
            <a:endParaRPr lang="en-GB"/>
          </a:p>
        </p:txBody>
      </p:sp>
      <p:sp>
        <p:nvSpPr>
          <p:cNvPr id="7176" name="TextBox 9">
            <a:extLst>
              <a:ext uri="{FF2B5EF4-FFF2-40B4-BE49-F238E27FC236}">
                <a16:creationId xmlns:a16="http://schemas.microsoft.com/office/drawing/2014/main" id="{BFEF68B3-4E09-2C1A-7C85-951226EC7EAB}"/>
              </a:ext>
            </a:extLst>
          </p:cNvPr>
          <p:cNvSpPr txBox="1">
            <a:spLocks noChangeArrowheads="1"/>
          </p:cNvSpPr>
          <p:nvPr/>
        </p:nvSpPr>
        <p:spPr bwMode="auto">
          <a:xfrm>
            <a:off x="346014" y="1507066"/>
            <a:ext cx="8320985" cy="6619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ormAutofit/>
          </a:bodyPr>
          <a:lstStyle>
            <a:lvl1pPr eaLnBrk="0" hangingPunct="0">
              <a:spcBef>
                <a:spcPct val="20000"/>
              </a:spcBef>
              <a:buClr>
                <a:srgbClr val="FF7654"/>
              </a:buClr>
              <a:buSzPct val="85000"/>
              <a:buFont typeface="Wingdings 2" panose="05020102010507070707" pitchFamily="18" charset="2"/>
              <a:buChar char=""/>
              <a:defRPr sz="2700">
                <a:solidFill>
                  <a:srgbClr val="0B1C60"/>
                </a:solidFill>
                <a:latin typeface="Arial" panose="020B060402020202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Clr>
                <a:srgbClr val="FF6600"/>
              </a:buClr>
              <a:buSzPct val="70000"/>
              <a:buFont typeface="Wingdings" panose="05000000000000000000" pitchFamily="2" charset="2"/>
              <a:buChar char=""/>
              <a:defRPr sz="2200">
                <a:solidFill>
                  <a:srgbClr val="647995"/>
                </a:solidFill>
                <a:latin typeface="Arial" panose="020B0604020202020204" pitchFamily="34" charset="0"/>
                <a:ea typeface="MS PGothic" panose="020B0600070205080204" pitchFamily="34" charset="-128"/>
                <a:cs typeface="Arial" panose="020B0604020202020204" pitchFamily="34" charset="0"/>
              </a:defRPr>
            </a:lvl2pPr>
            <a:lvl3pPr marL="822325" indent="-228600" eaLnBrk="0" hangingPunct="0">
              <a:spcBef>
                <a:spcPct val="20000"/>
              </a:spcBef>
              <a:buClr>
                <a:srgbClr val="0134DC"/>
              </a:buClr>
              <a:buSzPct val="75000"/>
              <a:buFont typeface="Wingdings 2" panose="05020102010507070707" pitchFamily="18" charset="2"/>
              <a:buChar char=""/>
              <a:defRPr sz="2000">
                <a:solidFill>
                  <a:srgbClr val="647995"/>
                </a:solidFill>
                <a:latin typeface="Arial" panose="020B0604020202020204" pitchFamily="34" charset="0"/>
                <a:ea typeface="MS PGothic" panose="020B0600070205080204" pitchFamily="34" charset="-128"/>
                <a:cs typeface="Arial" panose="020B0604020202020204" pitchFamily="34" charset="0"/>
              </a:defRPr>
            </a:lvl3pPr>
            <a:lvl4pPr marL="1096963" indent="-228600" eaLnBrk="0" hangingPunct="0">
              <a:spcBef>
                <a:spcPct val="20000"/>
              </a:spcBef>
              <a:buClr>
                <a:srgbClr val="FFC200"/>
              </a:buClr>
              <a:buSzPct val="70000"/>
              <a:buFont typeface="Wingdings" panose="05000000000000000000" pitchFamily="2" charset="2"/>
              <a:buChar char=""/>
              <a:defRPr sz="2000">
                <a:solidFill>
                  <a:srgbClr val="839EC3"/>
                </a:solidFill>
                <a:latin typeface="Arial" panose="020B0604020202020204" pitchFamily="34" charset="0"/>
                <a:ea typeface="MS PGothic" panose="020B0600070205080204" pitchFamily="34" charset="-128"/>
                <a:cs typeface="Arial" panose="020B0604020202020204" pitchFamily="34" charset="0"/>
              </a:defRPr>
            </a:lvl4pPr>
            <a:lvl5pPr marL="1371600" indent="-228600" eaLnBrk="0" hangingPunct="0">
              <a:spcBef>
                <a:spcPct val="20000"/>
              </a:spcBef>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5pPr>
            <a:lvl6pPr marL="18288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6pPr>
            <a:lvl7pPr marL="22860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7pPr>
            <a:lvl8pPr marL="27432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8pPr>
            <a:lvl9pPr marL="32004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9pPr>
          </a:lstStyle>
          <a:p>
            <a:pPr eaLnBrk="1" hangingPunct="1">
              <a:lnSpc>
                <a:spcPct val="90000"/>
              </a:lnSpc>
              <a:spcBef>
                <a:spcPts val="0"/>
              </a:spcBef>
              <a:spcAft>
                <a:spcPts val="600"/>
              </a:spcAft>
              <a:buClrTx/>
              <a:buSzTx/>
              <a:buNone/>
            </a:pPr>
            <a:r>
              <a:rPr lang="en-US" altLang="en-US" sz="1400" kern="1200" dirty="0">
                <a:solidFill>
                  <a:schemeClr val="accent2"/>
                </a:solidFill>
                <a:latin typeface="+mn-lt"/>
                <a:ea typeface="+mn-ea"/>
                <a:cs typeface="+mn-cs"/>
              </a:rPr>
              <a:t>Many ASTM International committees address sustainability: infrastructure/built environment, water, agriculture, energy, products, waste, materials, and toxics (partial list):</a:t>
            </a:r>
          </a:p>
          <a:p>
            <a:pPr eaLnBrk="1" hangingPunct="1">
              <a:lnSpc>
                <a:spcPct val="90000"/>
              </a:lnSpc>
              <a:spcBef>
                <a:spcPts val="0"/>
              </a:spcBef>
              <a:spcAft>
                <a:spcPts val="600"/>
              </a:spcAft>
              <a:buClrTx/>
              <a:buSzTx/>
              <a:buNone/>
            </a:pPr>
            <a:endParaRPr lang="en-US" altLang="en-US" sz="1400" kern="1200" dirty="0">
              <a:solidFill>
                <a:schemeClr val="accent2"/>
              </a:solidFill>
              <a:latin typeface="+mn-lt"/>
              <a:ea typeface="+mn-ea"/>
              <a:cs typeface="+mn-cs"/>
            </a:endParaRPr>
          </a:p>
        </p:txBody>
      </p:sp>
      <p:sp>
        <p:nvSpPr>
          <p:cNvPr id="204806" name="Rectangle 6">
            <a:extLst>
              <a:ext uri="{FF2B5EF4-FFF2-40B4-BE49-F238E27FC236}">
                <a16:creationId xmlns:a16="http://schemas.microsoft.com/office/drawing/2014/main" id="{8455F761-BAA9-8187-1715-CEAA330C095D}"/>
              </a:ext>
            </a:extLst>
          </p:cNvPr>
          <p:cNvSpPr>
            <a:spLocks noGrp="1" noChangeArrowheads="1"/>
          </p:cNvSpPr>
          <p:nvPr>
            <p:ph type="title"/>
          </p:nvPr>
        </p:nvSpPr>
        <p:spPr>
          <a:xfrm>
            <a:off x="346460" y="323850"/>
            <a:ext cx="7049037" cy="855150"/>
          </a:xfrm>
        </p:spPr>
        <p:txBody>
          <a:bodyPr vert="horz" lIns="0" tIns="0" rIns="0" bIns="0" rtlCol="0" anchor="ctr">
            <a:normAutofit/>
          </a:bodyPr>
          <a:lstStyle>
            <a:lvl1pPr eaLnBrk="0" hangingPunct="0">
              <a:defRPr sz="2400">
                <a:solidFill>
                  <a:schemeClr val="tx1"/>
                </a:solidFill>
                <a:latin typeface="Times" pitchFamily="18" charset="0"/>
                <a:ea typeface="MS PGothic" pitchFamily="34" charset="-128"/>
              </a:defRPr>
            </a:lvl1pPr>
            <a:lvl2pPr marL="37931725" indent="-37474525" eaLnBrk="0" hangingPunct="0">
              <a:defRPr sz="2400">
                <a:solidFill>
                  <a:schemeClr val="tx1"/>
                </a:solidFill>
                <a:latin typeface="Times" pitchFamily="18" charset="0"/>
                <a:ea typeface="MS PGothic" pitchFamily="34" charset="-128"/>
              </a:defRPr>
            </a:lvl2pPr>
            <a:lvl3pPr eaLnBrk="0" hangingPunct="0">
              <a:defRPr sz="2400">
                <a:solidFill>
                  <a:schemeClr val="tx1"/>
                </a:solidFill>
                <a:latin typeface="Times" pitchFamily="18" charset="0"/>
                <a:ea typeface="MS PGothic" pitchFamily="34" charset="-128"/>
              </a:defRPr>
            </a:lvl3pPr>
            <a:lvl4pPr eaLnBrk="0" hangingPunct="0">
              <a:defRPr sz="2400">
                <a:solidFill>
                  <a:schemeClr val="tx1"/>
                </a:solidFill>
                <a:latin typeface="Times" pitchFamily="18" charset="0"/>
                <a:ea typeface="MS PGothic" pitchFamily="34" charset="-128"/>
              </a:defRPr>
            </a:lvl4pPr>
            <a:lvl5pPr eaLnBrk="0" hangingPunct="0">
              <a:defRPr sz="2400">
                <a:solidFill>
                  <a:schemeClr val="tx1"/>
                </a:solidFill>
                <a:latin typeface="Times" pitchFamily="18" charset="0"/>
                <a:ea typeface="MS PGothic" pitchFamily="34" charset="-128"/>
              </a:defRPr>
            </a:lvl5pPr>
            <a:lvl6pPr marL="457200" eaLnBrk="0" fontAlgn="base" hangingPunct="0">
              <a:spcBef>
                <a:spcPct val="0"/>
              </a:spcBef>
              <a:spcAft>
                <a:spcPct val="0"/>
              </a:spcAft>
              <a:defRPr sz="2400">
                <a:solidFill>
                  <a:schemeClr val="tx1"/>
                </a:solidFill>
                <a:latin typeface="Times" pitchFamily="18" charset="0"/>
                <a:ea typeface="MS PGothic" pitchFamily="34" charset="-128"/>
              </a:defRPr>
            </a:lvl6pPr>
            <a:lvl7pPr marL="914400" eaLnBrk="0" fontAlgn="base" hangingPunct="0">
              <a:spcBef>
                <a:spcPct val="0"/>
              </a:spcBef>
              <a:spcAft>
                <a:spcPct val="0"/>
              </a:spcAft>
              <a:defRPr sz="2400">
                <a:solidFill>
                  <a:schemeClr val="tx1"/>
                </a:solidFill>
                <a:latin typeface="Times"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defRPr/>
            </a:pPr>
            <a:r>
              <a:rPr lang="en-US" altLang="en-US" sz="2800" dirty="0">
                <a:solidFill>
                  <a:schemeClr val="accent1"/>
                </a:solidFill>
                <a:latin typeface="+mj-lt"/>
                <a:ea typeface="+mj-ea"/>
              </a:rPr>
              <a:t>ASTM International and Sustainability</a:t>
            </a:r>
          </a:p>
        </p:txBody>
      </p:sp>
      <p:graphicFrame>
        <p:nvGraphicFramePr>
          <p:cNvPr id="204808" name="Text Placeholder 12">
            <a:extLst>
              <a:ext uri="{FF2B5EF4-FFF2-40B4-BE49-F238E27FC236}">
                <a16:creationId xmlns:a16="http://schemas.microsoft.com/office/drawing/2014/main" id="{2D5AF15D-882B-0D20-0296-7F43A1635DC6}"/>
              </a:ext>
            </a:extLst>
          </p:cNvPr>
          <p:cNvGraphicFramePr/>
          <p:nvPr>
            <p:extLst>
              <p:ext uri="{D42A27DB-BD31-4B8C-83A1-F6EECF244321}">
                <p14:modId xmlns:p14="http://schemas.microsoft.com/office/powerpoint/2010/main" val="419467156"/>
              </p:ext>
            </p:extLst>
          </p:nvPr>
        </p:nvGraphicFramePr>
        <p:xfrm>
          <a:off x="816506" y="1989000"/>
          <a:ext cx="7380000" cy="443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6" name="Rectangle 6">
            <a:extLst>
              <a:ext uri="{FF2B5EF4-FFF2-40B4-BE49-F238E27FC236}">
                <a16:creationId xmlns:a16="http://schemas.microsoft.com/office/drawing/2014/main" id="{EFE1751C-543F-9AB4-CC78-7B2139CF2CDF}"/>
              </a:ext>
            </a:extLst>
          </p:cNvPr>
          <p:cNvSpPr>
            <a:spLocks noGrp="1" noChangeArrowheads="1"/>
          </p:cNvSpPr>
          <p:nvPr>
            <p:ph type="title" idx="4294967295"/>
          </p:nvPr>
        </p:nvSpPr>
        <p:spPr>
          <a:xfrm>
            <a:off x="387000" y="327735"/>
            <a:ext cx="5433600" cy="836613"/>
          </a:xfrm>
        </p:spPr>
        <p:txBody>
          <a:bodyPr>
            <a:normAutofit/>
          </a:bodyPr>
          <a:lstStyle>
            <a:lvl1pPr eaLnBrk="0" hangingPunct="0">
              <a:defRPr sz="2400">
                <a:solidFill>
                  <a:schemeClr val="tx1"/>
                </a:solidFill>
                <a:latin typeface="Times" pitchFamily="18" charset="0"/>
                <a:ea typeface="MS PGothic" pitchFamily="34" charset="-128"/>
              </a:defRPr>
            </a:lvl1pPr>
            <a:lvl2pPr marL="37931725" indent="-37474525" eaLnBrk="0" hangingPunct="0">
              <a:defRPr sz="2400">
                <a:solidFill>
                  <a:schemeClr val="tx1"/>
                </a:solidFill>
                <a:latin typeface="Times" pitchFamily="18" charset="0"/>
                <a:ea typeface="MS PGothic" pitchFamily="34" charset="-128"/>
              </a:defRPr>
            </a:lvl2pPr>
            <a:lvl3pPr eaLnBrk="0" hangingPunct="0">
              <a:defRPr sz="2400">
                <a:solidFill>
                  <a:schemeClr val="tx1"/>
                </a:solidFill>
                <a:latin typeface="Times" pitchFamily="18" charset="0"/>
                <a:ea typeface="MS PGothic" pitchFamily="34" charset="-128"/>
              </a:defRPr>
            </a:lvl3pPr>
            <a:lvl4pPr eaLnBrk="0" hangingPunct="0">
              <a:defRPr sz="2400">
                <a:solidFill>
                  <a:schemeClr val="tx1"/>
                </a:solidFill>
                <a:latin typeface="Times" pitchFamily="18" charset="0"/>
                <a:ea typeface="MS PGothic" pitchFamily="34" charset="-128"/>
              </a:defRPr>
            </a:lvl4pPr>
            <a:lvl5pPr eaLnBrk="0" hangingPunct="0">
              <a:defRPr sz="2400">
                <a:solidFill>
                  <a:schemeClr val="tx1"/>
                </a:solidFill>
                <a:latin typeface="Times" pitchFamily="18" charset="0"/>
                <a:ea typeface="MS PGothic" pitchFamily="34" charset="-128"/>
              </a:defRPr>
            </a:lvl5pPr>
            <a:lvl6pPr marL="457200" eaLnBrk="0" fontAlgn="base" hangingPunct="0">
              <a:spcBef>
                <a:spcPct val="0"/>
              </a:spcBef>
              <a:spcAft>
                <a:spcPct val="0"/>
              </a:spcAft>
              <a:defRPr sz="2400">
                <a:solidFill>
                  <a:schemeClr val="tx1"/>
                </a:solidFill>
                <a:latin typeface="Times" pitchFamily="18" charset="0"/>
                <a:ea typeface="MS PGothic" pitchFamily="34" charset="-128"/>
              </a:defRPr>
            </a:lvl6pPr>
            <a:lvl7pPr marL="914400" eaLnBrk="0" fontAlgn="base" hangingPunct="0">
              <a:spcBef>
                <a:spcPct val="0"/>
              </a:spcBef>
              <a:spcAft>
                <a:spcPct val="0"/>
              </a:spcAft>
              <a:defRPr sz="2400">
                <a:solidFill>
                  <a:schemeClr val="tx1"/>
                </a:solidFill>
                <a:latin typeface="Times"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pitchFamily="18" charset="0"/>
                <a:ea typeface="MS PGothic" pitchFamily="34" charset="-128"/>
              </a:defRPr>
            </a:lvl9pPr>
          </a:lstStyle>
          <a:p>
            <a:pPr eaLnBrk="1" hangingPunct="1">
              <a:defRPr/>
            </a:pPr>
            <a:r>
              <a:rPr lang="en-US" altLang="en-US" sz="2800" dirty="0">
                <a:solidFill>
                  <a:srgbClr val="0B1C60"/>
                </a:solidFill>
                <a:latin typeface="Arial" charset="0"/>
                <a:cs typeface="Arial" charset="0"/>
              </a:rPr>
              <a:t>Committee E60 Facts and Figures</a:t>
            </a:r>
          </a:p>
        </p:txBody>
      </p:sp>
      <p:sp>
        <p:nvSpPr>
          <p:cNvPr id="8197" name="Slide Number Placeholder 3">
            <a:extLst>
              <a:ext uri="{FF2B5EF4-FFF2-40B4-BE49-F238E27FC236}">
                <a16:creationId xmlns:a16="http://schemas.microsoft.com/office/drawing/2014/main" id="{EA8DF127-3B3D-F30F-25F4-FC713CC91A0C}"/>
              </a:ext>
            </a:extLst>
          </p:cNvPr>
          <p:cNvSpPr txBox="1">
            <a:spLocks noGrp="1"/>
          </p:cNvSpPr>
          <p:nvPr/>
        </p:nvSpPr>
        <p:spPr bwMode="auto">
          <a:xfrm>
            <a:off x="4362450" y="1027113"/>
            <a:ext cx="457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spcBef>
                <a:spcPct val="20000"/>
              </a:spcBef>
              <a:buClr>
                <a:srgbClr val="FF7654"/>
              </a:buClr>
              <a:buSzPct val="85000"/>
              <a:buFont typeface="Wingdings 2" panose="05020102010507070707" pitchFamily="18" charset="2"/>
              <a:buChar char=""/>
              <a:defRPr sz="2700">
                <a:solidFill>
                  <a:srgbClr val="0B1C60"/>
                </a:solidFill>
                <a:latin typeface="Arial" panose="020B060402020202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Clr>
                <a:srgbClr val="FF6600"/>
              </a:buClr>
              <a:buSzPct val="70000"/>
              <a:buFont typeface="Wingdings" panose="05000000000000000000" pitchFamily="2" charset="2"/>
              <a:buChar char=""/>
              <a:defRPr sz="2200">
                <a:solidFill>
                  <a:srgbClr val="647995"/>
                </a:solidFill>
                <a:latin typeface="Arial" panose="020B0604020202020204" pitchFamily="34" charset="0"/>
                <a:ea typeface="MS PGothic" panose="020B0600070205080204" pitchFamily="34" charset="-128"/>
                <a:cs typeface="Arial" panose="020B0604020202020204" pitchFamily="34" charset="0"/>
              </a:defRPr>
            </a:lvl2pPr>
            <a:lvl3pPr marL="822325" indent="-228600" eaLnBrk="0" hangingPunct="0">
              <a:spcBef>
                <a:spcPct val="20000"/>
              </a:spcBef>
              <a:buClr>
                <a:srgbClr val="0134DC"/>
              </a:buClr>
              <a:buSzPct val="75000"/>
              <a:buFont typeface="Wingdings 2" panose="05020102010507070707" pitchFamily="18" charset="2"/>
              <a:buChar char=""/>
              <a:defRPr sz="2000">
                <a:solidFill>
                  <a:srgbClr val="647995"/>
                </a:solidFill>
                <a:latin typeface="Arial" panose="020B0604020202020204" pitchFamily="34" charset="0"/>
                <a:ea typeface="MS PGothic" panose="020B0600070205080204" pitchFamily="34" charset="-128"/>
                <a:cs typeface="Arial" panose="020B0604020202020204" pitchFamily="34" charset="0"/>
              </a:defRPr>
            </a:lvl3pPr>
            <a:lvl4pPr marL="1096963" indent="-228600" eaLnBrk="0" hangingPunct="0">
              <a:spcBef>
                <a:spcPct val="20000"/>
              </a:spcBef>
              <a:buClr>
                <a:srgbClr val="FFC200"/>
              </a:buClr>
              <a:buSzPct val="70000"/>
              <a:buFont typeface="Wingdings" panose="05000000000000000000" pitchFamily="2" charset="2"/>
              <a:buChar char=""/>
              <a:defRPr sz="2000">
                <a:solidFill>
                  <a:srgbClr val="839EC3"/>
                </a:solidFill>
                <a:latin typeface="Arial" panose="020B0604020202020204" pitchFamily="34" charset="0"/>
                <a:ea typeface="MS PGothic" panose="020B0600070205080204" pitchFamily="34" charset="-128"/>
                <a:cs typeface="Arial" panose="020B0604020202020204" pitchFamily="34" charset="0"/>
              </a:defRPr>
            </a:lvl4pPr>
            <a:lvl5pPr marL="1371600" indent="-228600" eaLnBrk="0" hangingPunct="0">
              <a:spcBef>
                <a:spcPct val="20000"/>
              </a:spcBef>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5pPr>
            <a:lvl6pPr marL="18288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6pPr>
            <a:lvl7pPr marL="22860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7pPr>
            <a:lvl8pPr marL="27432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8pPr>
            <a:lvl9pPr marL="32004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lnSpc>
                <a:spcPct val="80000"/>
              </a:lnSpc>
              <a:spcBef>
                <a:spcPct val="0"/>
              </a:spcBef>
              <a:buClrTx/>
              <a:buSzTx/>
              <a:buFontTx/>
              <a:buNone/>
            </a:pPr>
            <a:fld id="{B95552C7-DC2F-4E3A-B9DC-B6B29C7DF043}" type="slidenum">
              <a:rPr lang="en-US" altLang="en-US" sz="400" b="1">
                <a:solidFill>
                  <a:srgbClr val="FF7654"/>
                </a:solidFill>
                <a:latin typeface="Georgia" panose="02040502050405020303" pitchFamily="18" charset="0"/>
              </a:rPr>
              <a:pPr algn="ctr" eaLnBrk="1" hangingPunct="1">
                <a:lnSpc>
                  <a:spcPct val="80000"/>
                </a:lnSpc>
                <a:spcBef>
                  <a:spcPct val="0"/>
                </a:spcBef>
                <a:buClrTx/>
                <a:buSzTx/>
                <a:buFontTx/>
                <a:buNone/>
              </a:pPr>
              <a:t>3</a:t>
            </a:fld>
            <a:endParaRPr lang="en-US" altLang="en-US" sz="400" b="1">
              <a:solidFill>
                <a:srgbClr val="FF7654"/>
              </a:solidFill>
              <a:latin typeface="Georgia" panose="02040502050405020303" pitchFamily="18" charset="0"/>
            </a:endParaRPr>
          </a:p>
        </p:txBody>
      </p:sp>
      <p:sp>
        <p:nvSpPr>
          <p:cNvPr id="8198" name="Slide Number Placeholder 3">
            <a:extLst>
              <a:ext uri="{FF2B5EF4-FFF2-40B4-BE49-F238E27FC236}">
                <a16:creationId xmlns:a16="http://schemas.microsoft.com/office/drawing/2014/main" id="{BB88BB34-EA48-61B6-64C3-6DB8C231C7B0}"/>
              </a:ext>
            </a:extLst>
          </p:cNvPr>
          <p:cNvSpPr txBox="1">
            <a:spLocks/>
          </p:cNvSpPr>
          <p:nvPr/>
        </p:nvSpPr>
        <p:spPr bwMode="auto">
          <a:xfrm>
            <a:off x="8458200" y="76200"/>
            <a:ext cx="3810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nchor="ctr"/>
          <a:lstStyle>
            <a:lvl1pPr eaLnBrk="0" hangingPunct="0">
              <a:spcBef>
                <a:spcPct val="20000"/>
              </a:spcBef>
              <a:buClr>
                <a:srgbClr val="FF7654"/>
              </a:buClr>
              <a:buSzPct val="85000"/>
              <a:buFont typeface="Wingdings 2" panose="05020102010507070707" pitchFamily="18" charset="2"/>
              <a:buChar char=""/>
              <a:defRPr sz="2700">
                <a:solidFill>
                  <a:srgbClr val="0B1C60"/>
                </a:solidFill>
                <a:latin typeface="Arial" panose="020B0604020202020204" pitchFamily="34" charset="0"/>
                <a:ea typeface="MS PGothic" panose="020B0600070205080204" pitchFamily="34" charset="-128"/>
                <a:cs typeface="MS PGothic" panose="020B0600070205080204" pitchFamily="34" charset="-128"/>
              </a:defRPr>
            </a:lvl1pPr>
            <a:lvl2pPr marL="37931725" indent="-37474525" eaLnBrk="0" hangingPunct="0">
              <a:spcBef>
                <a:spcPct val="20000"/>
              </a:spcBef>
              <a:buClr>
                <a:srgbClr val="FF6600"/>
              </a:buClr>
              <a:buSzPct val="70000"/>
              <a:buFont typeface="Wingdings" panose="05000000000000000000" pitchFamily="2" charset="2"/>
              <a:buChar char=""/>
              <a:defRPr sz="2200">
                <a:solidFill>
                  <a:srgbClr val="647995"/>
                </a:solidFill>
                <a:latin typeface="Arial" panose="020B0604020202020204" pitchFamily="34" charset="0"/>
                <a:ea typeface="MS PGothic" panose="020B0600070205080204" pitchFamily="34" charset="-128"/>
                <a:cs typeface="Arial" panose="020B0604020202020204" pitchFamily="34" charset="0"/>
              </a:defRPr>
            </a:lvl2pPr>
            <a:lvl3pPr marL="822325" indent="-228600" eaLnBrk="0" hangingPunct="0">
              <a:spcBef>
                <a:spcPct val="20000"/>
              </a:spcBef>
              <a:buClr>
                <a:srgbClr val="0134DC"/>
              </a:buClr>
              <a:buSzPct val="75000"/>
              <a:buFont typeface="Wingdings 2" panose="05020102010507070707" pitchFamily="18" charset="2"/>
              <a:buChar char=""/>
              <a:defRPr sz="2000">
                <a:solidFill>
                  <a:srgbClr val="647995"/>
                </a:solidFill>
                <a:latin typeface="Arial" panose="020B0604020202020204" pitchFamily="34" charset="0"/>
                <a:ea typeface="MS PGothic" panose="020B0600070205080204" pitchFamily="34" charset="-128"/>
                <a:cs typeface="Arial" panose="020B0604020202020204" pitchFamily="34" charset="0"/>
              </a:defRPr>
            </a:lvl3pPr>
            <a:lvl4pPr marL="1096963" indent="-228600" eaLnBrk="0" hangingPunct="0">
              <a:spcBef>
                <a:spcPct val="20000"/>
              </a:spcBef>
              <a:buClr>
                <a:srgbClr val="FFC200"/>
              </a:buClr>
              <a:buSzPct val="70000"/>
              <a:buFont typeface="Wingdings" panose="05000000000000000000" pitchFamily="2" charset="2"/>
              <a:buChar char=""/>
              <a:defRPr sz="2000">
                <a:solidFill>
                  <a:srgbClr val="839EC3"/>
                </a:solidFill>
                <a:latin typeface="Arial" panose="020B0604020202020204" pitchFamily="34" charset="0"/>
                <a:ea typeface="MS PGothic" panose="020B0600070205080204" pitchFamily="34" charset="-128"/>
                <a:cs typeface="Arial" panose="020B0604020202020204" pitchFamily="34" charset="0"/>
              </a:defRPr>
            </a:lvl4pPr>
            <a:lvl5pPr marL="1371600" indent="-228600" eaLnBrk="0" hangingPunct="0">
              <a:spcBef>
                <a:spcPct val="20000"/>
              </a:spcBef>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5pPr>
            <a:lvl6pPr marL="18288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6pPr>
            <a:lvl7pPr marL="22860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7pPr>
            <a:lvl8pPr marL="27432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8pPr>
            <a:lvl9pPr marL="3200400" indent="-228600" eaLnBrk="0" fontAlgn="base" hangingPunct="0">
              <a:spcBef>
                <a:spcPct val="20000"/>
              </a:spcBef>
              <a:spcAft>
                <a:spcPct val="0"/>
              </a:spcAft>
              <a:buClr>
                <a:srgbClr val="41689D"/>
              </a:buClr>
              <a:buChar char="•"/>
              <a:defRPr>
                <a:solidFill>
                  <a:srgbClr val="839EC3"/>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SzTx/>
              <a:buFontTx/>
              <a:buNone/>
            </a:pPr>
            <a:fld id="{C5495117-5CEF-42DA-96DE-3199260575A9}" type="slidenum">
              <a:rPr lang="en-US" altLang="en-US" sz="1600" b="1">
                <a:solidFill>
                  <a:srgbClr val="FF7654"/>
                </a:solidFill>
                <a:latin typeface="Georgia" panose="02040502050405020303" pitchFamily="18" charset="0"/>
              </a:rPr>
              <a:pPr algn="ctr" eaLnBrk="1" hangingPunct="1">
                <a:spcBef>
                  <a:spcPct val="0"/>
                </a:spcBef>
                <a:buClrTx/>
                <a:buSzTx/>
                <a:buFontTx/>
                <a:buNone/>
              </a:pPr>
              <a:t>3</a:t>
            </a:fld>
            <a:endParaRPr lang="en-US" altLang="en-US" sz="1600" b="1">
              <a:solidFill>
                <a:srgbClr val="FF7654"/>
              </a:solidFill>
              <a:latin typeface="Georgia" panose="02040502050405020303" pitchFamily="18" charset="0"/>
            </a:endParaRPr>
          </a:p>
        </p:txBody>
      </p:sp>
      <p:graphicFrame>
        <p:nvGraphicFramePr>
          <p:cNvPr id="7" name="Diagram 6">
            <a:extLst>
              <a:ext uri="{FF2B5EF4-FFF2-40B4-BE49-F238E27FC236}">
                <a16:creationId xmlns:a16="http://schemas.microsoft.com/office/drawing/2014/main" id="{08383FFB-3C8F-F8D0-8D2E-B7949405F68C}"/>
              </a:ext>
            </a:extLst>
          </p:cNvPr>
          <p:cNvGraphicFramePr/>
          <p:nvPr>
            <p:extLst>
              <p:ext uri="{D42A27DB-BD31-4B8C-83A1-F6EECF244321}">
                <p14:modId xmlns:p14="http://schemas.microsoft.com/office/powerpoint/2010/main" val="2397832233"/>
              </p:ext>
            </p:extLst>
          </p:nvPr>
        </p:nvGraphicFramePr>
        <p:xfrm>
          <a:off x="533400" y="1676400"/>
          <a:ext cx="5433600" cy="449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200" name="Picture 8" descr="iStock_000006127052Medium.jpg">
            <a:extLst>
              <a:ext uri="{FF2B5EF4-FFF2-40B4-BE49-F238E27FC236}">
                <a16:creationId xmlns:a16="http://schemas.microsoft.com/office/drawing/2014/main" id="{EFAFE61B-51D9-F6ED-38C0-5B6D536223C6}"/>
              </a:ext>
            </a:extLst>
          </p:cNvPr>
          <p:cNvPicPr>
            <a:picLocks noChangeAspect="1"/>
          </p:cNvPicPr>
          <p:nvPr/>
        </p:nvPicPr>
        <p:blipFill>
          <a:blip r:embed="rId8">
            <a:extLst>
              <a:ext uri="{28A0092B-C50C-407E-A947-70E740481C1C}">
                <a14:useLocalDpi xmlns:a14="http://schemas.microsoft.com/office/drawing/2010/main" val="0"/>
              </a:ext>
            </a:extLst>
          </a:blip>
          <a:srcRect l="26530" r="24490"/>
          <a:stretch>
            <a:fillRect/>
          </a:stretch>
        </p:blipFill>
        <p:spPr bwMode="auto">
          <a:xfrm>
            <a:off x="6477000" y="2057400"/>
            <a:ext cx="2276475"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FF9F487-8580-C917-02B2-1C4B08A5DE3F}"/>
              </a:ext>
            </a:extLst>
          </p:cNvPr>
          <p:cNvPicPr>
            <a:picLocks noChangeAspect="1"/>
          </p:cNvPicPr>
          <p:nvPr/>
        </p:nvPicPr>
        <p:blipFill>
          <a:blip r:embed="rId9"/>
          <a:stretch>
            <a:fillRect/>
          </a:stretch>
        </p:blipFill>
        <p:spPr>
          <a:xfrm>
            <a:off x="6179919" y="15128"/>
            <a:ext cx="2917016"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ACEFB153-9AAF-69A5-A8C0-D1996A087405}"/>
              </a:ext>
            </a:extLst>
          </p:cNvPr>
          <p:cNvSpPr>
            <a:spLocks noGrp="1"/>
          </p:cNvSpPr>
          <p:nvPr>
            <p:ph type="sldNum" sz="quarter" idx="12"/>
          </p:nvPr>
        </p:nvSpPr>
        <p:spPr>
          <a:xfrm>
            <a:off x="8352000" y="6540439"/>
            <a:ext cx="450688" cy="121540"/>
          </a:xfrm>
        </p:spPr>
        <p:txBody>
          <a:bodyPr/>
          <a:lstStyle/>
          <a:p>
            <a:pPr>
              <a:spcAft>
                <a:spcPts val="600"/>
              </a:spcAft>
            </a:pPr>
            <a:fld id="{AD3FAF27-8B82-4449-B01B-BEC948125F21}" type="slidenum">
              <a:rPr lang="en-GB" smtClean="0"/>
              <a:pPr>
                <a:spcAft>
                  <a:spcPts val="600"/>
                </a:spcAft>
              </a:pPr>
              <a:t>4</a:t>
            </a:fld>
            <a:endParaRPr lang="en-GB"/>
          </a:p>
        </p:txBody>
      </p:sp>
      <p:pic>
        <p:nvPicPr>
          <p:cNvPr id="3" name="Picture Placeholder 6" descr="A person reaching for a paper on a table full of paper and sticky notes">
            <a:extLst>
              <a:ext uri="{FF2B5EF4-FFF2-40B4-BE49-F238E27FC236}">
                <a16:creationId xmlns:a16="http://schemas.microsoft.com/office/drawing/2014/main" id="{1E0A865B-6724-4F3D-AD52-5610F18A52AD}"/>
              </a:ext>
            </a:extLst>
          </p:cNvPr>
          <p:cNvPicPr>
            <a:picLocks noChangeAspect="1"/>
          </p:cNvPicPr>
          <p:nvPr/>
        </p:nvPicPr>
        <p:blipFill>
          <a:blip r:embed="rId2" cstate="print">
            <a:extLst>
              <a:ext uri="{28A0092B-C50C-407E-A947-70E740481C1C}">
                <a14:useLocalDpi xmlns:a14="http://schemas.microsoft.com/office/drawing/2010/main" val="0"/>
              </a:ext>
            </a:extLst>
          </a:blip>
          <a:srcRect t="5405" b="5405"/>
          <a:stretch/>
        </p:blipFill>
        <p:spPr>
          <a:xfrm>
            <a:off x="345300" y="2867712"/>
            <a:ext cx="4020974" cy="2394100"/>
          </a:xfrm>
          <a:prstGeom prst="rect">
            <a:avLst/>
          </a:prstGeom>
          <a:noFill/>
        </p:spPr>
      </p:pic>
      <p:sp>
        <p:nvSpPr>
          <p:cNvPr id="2" name="Title 1">
            <a:extLst>
              <a:ext uri="{FF2B5EF4-FFF2-40B4-BE49-F238E27FC236}">
                <a16:creationId xmlns:a16="http://schemas.microsoft.com/office/drawing/2014/main" id="{EA3BC8B9-A925-4FB1-BF70-91B4CFEF8035}"/>
              </a:ext>
            </a:extLst>
          </p:cNvPr>
          <p:cNvSpPr>
            <a:spLocks noGrp="1"/>
          </p:cNvSpPr>
          <p:nvPr>
            <p:ph type="title"/>
          </p:nvPr>
        </p:nvSpPr>
        <p:spPr>
          <a:xfrm>
            <a:off x="346460" y="323850"/>
            <a:ext cx="7049037" cy="855150"/>
          </a:xfrm>
        </p:spPr>
        <p:txBody>
          <a:bodyPr vert="horz" lIns="0" tIns="0" rIns="0" bIns="0" rtlCol="0" anchor="ctr">
            <a:normAutofit/>
          </a:bodyPr>
          <a:lstStyle/>
          <a:p>
            <a:r>
              <a:rPr lang="en-US" dirty="0"/>
              <a:t>ASTM E60 Sustainability Committee Scope</a:t>
            </a:r>
          </a:p>
        </p:txBody>
      </p:sp>
      <p:graphicFrame>
        <p:nvGraphicFramePr>
          <p:cNvPr id="5" name="Diagram 4">
            <a:extLst>
              <a:ext uri="{FF2B5EF4-FFF2-40B4-BE49-F238E27FC236}">
                <a16:creationId xmlns:a16="http://schemas.microsoft.com/office/drawing/2014/main" id="{5B1793B7-3F40-1D7F-04D1-F0B67C6697E1}"/>
              </a:ext>
            </a:extLst>
          </p:cNvPr>
          <p:cNvGraphicFramePr/>
          <p:nvPr/>
        </p:nvGraphicFramePr>
        <p:xfrm>
          <a:off x="4781714" y="1910525"/>
          <a:ext cx="4020974" cy="4308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276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2B6640D6-5756-FDC3-6C9A-72D8D22DA150}"/>
              </a:ext>
            </a:extLst>
          </p:cNvPr>
          <p:cNvSpPr>
            <a:spLocks noGrp="1"/>
          </p:cNvSpPr>
          <p:nvPr>
            <p:ph type="sldNum" sz="quarter" idx="12"/>
          </p:nvPr>
        </p:nvSpPr>
        <p:spPr>
          <a:xfrm>
            <a:off x="8352000" y="6540439"/>
            <a:ext cx="450688" cy="121540"/>
          </a:xfrm>
        </p:spPr>
        <p:txBody>
          <a:bodyPr/>
          <a:lstStyle/>
          <a:p>
            <a:pPr>
              <a:spcAft>
                <a:spcPts val="600"/>
              </a:spcAft>
            </a:pPr>
            <a:fld id="{AD3FAF27-8B82-4449-B01B-BEC948125F21}" type="slidenum">
              <a:rPr lang="en-GB" smtClean="0"/>
              <a:pPr>
                <a:spcAft>
                  <a:spcPts val="600"/>
                </a:spcAft>
              </a:pPr>
              <a:t>5</a:t>
            </a:fld>
            <a:endParaRPr lang="en-GB"/>
          </a:p>
        </p:txBody>
      </p:sp>
      <p:sp>
        <p:nvSpPr>
          <p:cNvPr id="5" name="TextBox 4">
            <a:extLst>
              <a:ext uri="{FF2B5EF4-FFF2-40B4-BE49-F238E27FC236}">
                <a16:creationId xmlns:a16="http://schemas.microsoft.com/office/drawing/2014/main" id="{6FBD8BC2-8A46-4BC9-B500-5F685F89E425}"/>
              </a:ext>
            </a:extLst>
          </p:cNvPr>
          <p:cNvSpPr txBox="1"/>
          <p:nvPr/>
        </p:nvSpPr>
        <p:spPr>
          <a:xfrm>
            <a:off x="345300" y="1910525"/>
            <a:ext cx="4020974" cy="4308475"/>
          </a:xfrm>
          <a:prstGeom prst="rect">
            <a:avLst/>
          </a:prstGeom>
        </p:spPr>
        <p:txBody>
          <a:bodyPr vert="horz" lIns="0" tIns="0" rIns="0" bIns="0" rtlCol="0">
            <a:normAutofit/>
          </a:bodyPr>
          <a:lstStyle/>
          <a:p>
            <a:pPr>
              <a:spcAft>
                <a:spcPts val="600"/>
              </a:spcAft>
            </a:pPr>
            <a:r>
              <a:rPr lang="en-US" sz="1600" b="1" dirty="0"/>
              <a:t>Chair: </a:t>
            </a:r>
            <a:r>
              <a:rPr lang="en-US" sz="1600" dirty="0"/>
              <a:t>Amy A Costello, Armstrong World Industries, Inc.  </a:t>
            </a:r>
            <a:br>
              <a:rPr lang="en-US" sz="1600" dirty="0"/>
            </a:br>
            <a:r>
              <a:rPr lang="en-US" sz="1600" b="1" dirty="0"/>
              <a:t>Vice-Chair: </a:t>
            </a:r>
            <a:r>
              <a:rPr lang="en-US" sz="1600" dirty="0"/>
              <a:t>Catherine Houska, Houska Consulting</a:t>
            </a:r>
            <a:br>
              <a:rPr lang="en-US" sz="1600" dirty="0"/>
            </a:br>
            <a:r>
              <a:rPr lang="en-US" sz="1600" b="1" dirty="0"/>
              <a:t>Recording Secretary: </a:t>
            </a:r>
            <a:r>
              <a:rPr lang="en-US" sz="1600" dirty="0"/>
              <a:t>Tyler Congleton, Boise Cascade</a:t>
            </a:r>
            <a:br>
              <a:rPr lang="en-US" sz="1600" dirty="0"/>
            </a:br>
            <a:r>
              <a:rPr lang="en-US" sz="1600" b="1" dirty="0"/>
              <a:t>Membership Secretary: </a:t>
            </a:r>
            <a:r>
              <a:rPr lang="en-US" sz="1600" dirty="0"/>
              <a:t>Domenic DeCaria, Vinyl Institute</a:t>
            </a:r>
          </a:p>
          <a:p>
            <a:pPr>
              <a:spcAft>
                <a:spcPts val="600"/>
              </a:spcAft>
            </a:pPr>
            <a:r>
              <a:rPr lang="en-US" sz="1600" b="1" dirty="0"/>
              <a:t>Member-at-Large: </a:t>
            </a:r>
            <a:r>
              <a:rPr lang="en-US" sz="1600" dirty="0"/>
              <a:t>Michael Pluimer, University of Minnesota</a:t>
            </a:r>
          </a:p>
          <a:p>
            <a:pPr>
              <a:spcAft>
                <a:spcPts val="600"/>
              </a:spcAft>
            </a:pPr>
            <a:r>
              <a:rPr lang="en-US" sz="1600" b="1" dirty="0"/>
              <a:t>Member-at-Large: </a:t>
            </a:r>
            <a:r>
              <a:rPr lang="en-US" sz="1600" dirty="0"/>
              <a:t>Amanda Forster, NIST</a:t>
            </a:r>
            <a:br>
              <a:rPr lang="en-US" sz="1600" dirty="0"/>
            </a:br>
            <a:r>
              <a:rPr lang="en-US" sz="1600" b="1" dirty="0"/>
              <a:t>Member-at-Large: </a:t>
            </a:r>
            <a:r>
              <a:rPr lang="en-US" sz="1600" dirty="0"/>
              <a:t>Christine A Subasic, The Masonry Society </a:t>
            </a:r>
          </a:p>
        </p:txBody>
      </p:sp>
      <p:sp>
        <p:nvSpPr>
          <p:cNvPr id="2" name="Title 1">
            <a:extLst>
              <a:ext uri="{FF2B5EF4-FFF2-40B4-BE49-F238E27FC236}">
                <a16:creationId xmlns:a16="http://schemas.microsoft.com/office/drawing/2014/main" id="{0F04FDC5-EA26-4B8E-9443-B44CA4E3BDA4}"/>
              </a:ext>
            </a:extLst>
          </p:cNvPr>
          <p:cNvSpPr>
            <a:spLocks noGrp="1"/>
          </p:cNvSpPr>
          <p:nvPr>
            <p:ph type="title"/>
          </p:nvPr>
        </p:nvSpPr>
        <p:spPr>
          <a:xfrm>
            <a:off x="346460" y="323850"/>
            <a:ext cx="7049037" cy="855150"/>
          </a:xfrm>
        </p:spPr>
        <p:txBody>
          <a:bodyPr vert="horz" lIns="0" tIns="0" rIns="0" bIns="0" rtlCol="0" anchor="ctr">
            <a:normAutofit/>
          </a:bodyPr>
          <a:lstStyle/>
          <a:p>
            <a:r>
              <a:rPr lang="en-US" dirty="0"/>
              <a:t>E60 Leadership</a:t>
            </a:r>
          </a:p>
        </p:txBody>
      </p:sp>
      <p:sp>
        <p:nvSpPr>
          <p:cNvPr id="7" name="TextBox 6">
            <a:extLst>
              <a:ext uri="{FF2B5EF4-FFF2-40B4-BE49-F238E27FC236}">
                <a16:creationId xmlns:a16="http://schemas.microsoft.com/office/drawing/2014/main" id="{5DF73C59-7A9B-4B19-9F0E-F18DE086E876}"/>
              </a:ext>
            </a:extLst>
          </p:cNvPr>
          <p:cNvSpPr txBox="1"/>
          <p:nvPr/>
        </p:nvSpPr>
        <p:spPr>
          <a:xfrm>
            <a:off x="346015" y="5758400"/>
            <a:ext cx="4028462" cy="301935"/>
          </a:xfrm>
          <a:prstGeom prst="rect">
            <a:avLst/>
          </a:prstGeom>
        </p:spPr>
        <p:txBody>
          <a:bodyPr vert="horz" lIns="0" tIns="0" rIns="0" bIns="0" rtlCol="0">
            <a:normAutofit fontScale="25000" lnSpcReduction="20000"/>
          </a:bodyPr>
          <a:lstStyle/>
          <a:p>
            <a:pPr>
              <a:lnSpc>
                <a:spcPct val="90000"/>
              </a:lnSpc>
              <a:spcAft>
                <a:spcPts val="600"/>
              </a:spcAft>
            </a:pPr>
            <a:r>
              <a:rPr lang="en-US" sz="1700" kern="1200" dirty="0">
                <a:solidFill>
                  <a:schemeClr val="accent2"/>
                </a:solidFill>
                <a:latin typeface="+mn-lt"/>
                <a:ea typeface="+mn-ea"/>
                <a:cs typeface="+mn-cs"/>
              </a:rPr>
              <a:t>ASTM Staff Manager</a:t>
            </a:r>
          </a:p>
          <a:p>
            <a:pPr>
              <a:lnSpc>
                <a:spcPct val="90000"/>
              </a:lnSpc>
              <a:spcAft>
                <a:spcPts val="600"/>
              </a:spcAft>
            </a:pPr>
            <a:r>
              <a:rPr lang="en-US" sz="1700" kern="1200" dirty="0">
                <a:solidFill>
                  <a:schemeClr val="accent2"/>
                </a:solidFill>
                <a:latin typeface="+mn-lt"/>
                <a:ea typeface="+mn-ea"/>
                <a:cs typeface="+mn-cs"/>
              </a:rPr>
              <a:t>Kristy Straiton</a:t>
            </a:r>
          </a:p>
          <a:p>
            <a:pPr>
              <a:lnSpc>
                <a:spcPct val="90000"/>
              </a:lnSpc>
              <a:spcAft>
                <a:spcPts val="600"/>
              </a:spcAft>
            </a:pPr>
            <a:r>
              <a:rPr lang="en-US" sz="1700" kern="1200" dirty="0">
                <a:solidFill>
                  <a:schemeClr val="accent2"/>
                </a:solidFill>
                <a:latin typeface="+mn-lt"/>
                <a:ea typeface="+mn-ea"/>
                <a:cs typeface="+mn-cs"/>
                <a:hlinkClick r:id="rId2">
                  <a:extLst>
                    <a:ext uri="{A12FA001-AC4F-418D-AE19-62706E023703}">
                      <ahyp:hlinkClr xmlns:ahyp="http://schemas.microsoft.com/office/drawing/2018/hyperlinkcolor" val="tx"/>
                    </a:ext>
                  </a:extLst>
                </a:hlinkClick>
              </a:rPr>
              <a:t>kstraiton@astm.org</a:t>
            </a:r>
            <a:r>
              <a:rPr lang="en-US" sz="500" kern="1200" dirty="0">
                <a:solidFill>
                  <a:schemeClr val="accent2"/>
                </a:solidFill>
                <a:latin typeface="+mn-lt"/>
                <a:ea typeface="+mn-ea"/>
                <a:cs typeface="+mn-cs"/>
              </a:rPr>
              <a:t> </a:t>
            </a:r>
          </a:p>
        </p:txBody>
      </p:sp>
      <p:graphicFrame>
        <p:nvGraphicFramePr>
          <p:cNvPr id="6" name="Table 5">
            <a:extLst>
              <a:ext uri="{FF2B5EF4-FFF2-40B4-BE49-F238E27FC236}">
                <a16:creationId xmlns:a16="http://schemas.microsoft.com/office/drawing/2014/main" id="{2BA247DD-2358-4A2D-909D-8872D435B8F8}"/>
              </a:ext>
            </a:extLst>
          </p:cNvPr>
          <p:cNvGraphicFramePr>
            <a:graphicFrameLocks/>
          </p:cNvGraphicFramePr>
          <p:nvPr>
            <p:extLst>
              <p:ext uri="{D42A27DB-BD31-4B8C-83A1-F6EECF244321}">
                <p14:modId xmlns:p14="http://schemas.microsoft.com/office/powerpoint/2010/main" val="2236850796"/>
              </p:ext>
            </p:extLst>
          </p:nvPr>
        </p:nvGraphicFramePr>
        <p:xfrm>
          <a:off x="4781714" y="1961630"/>
          <a:ext cx="4020976" cy="4206268"/>
        </p:xfrm>
        <a:graphic>
          <a:graphicData uri="http://schemas.openxmlformats.org/drawingml/2006/table">
            <a:tbl>
              <a:tblPr firstRow="1" bandRow="1">
                <a:tableStyleId>{5C22544A-7EE6-4342-B048-85BDC9FD1C3A}</a:tableStyleId>
              </a:tblPr>
              <a:tblGrid>
                <a:gridCol w="675091">
                  <a:extLst>
                    <a:ext uri="{9D8B030D-6E8A-4147-A177-3AD203B41FA5}">
                      <a16:colId xmlns:a16="http://schemas.microsoft.com/office/drawing/2014/main" val="316746866"/>
                    </a:ext>
                  </a:extLst>
                </a:gridCol>
                <a:gridCol w="1391245">
                  <a:extLst>
                    <a:ext uri="{9D8B030D-6E8A-4147-A177-3AD203B41FA5}">
                      <a16:colId xmlns:a16="http://schemas.microsoft.com/office/drawing/2014/main" val="2951244702"/>
                    </a:ext>
                  </a:extLst>
                </a:gridCol>
                <a:gridCol w="1069303">
                  <a:extLst>
                    <a:ext uri="{9D8B030D-6E8A-4147-A177-3AD203B41FA5}">
                      <a16:colId xmlns:a16="http://schemas.microsoft.com/office/drawing/2014/main" val="2027787303"/>
                    </a:ext>
                  </a:extLst>
                </a:gridCol>
                <a:gridCol w="885337">
                  <a:extLst>
                    <a:ext uri="{9D8B030D-6E8A-4147-A177-3AD203B41FA5}">
                      <a16:colId xmlns:a16="http://schemas.microsoft.com/office/drawing/2014/main" val="4222862296"/>
                    </a:ext>
                  </a:extLst>
                </a:gridCol>
              </a:tblGrid>
              <a:tr h="437972">
                <a:tc>
                  <a:txBody>
                    <a:bodyPr/>
                    <a:lstStyle/>
                    <a:p>
                      <a:pPr algn="ctr"/>
                      <a:r>
                        <a:rPr lang="en-US" sz="1100" dirty="0"/>
                        <a:t>E60.# </a:t>
                      </a:r>
                    </a:p>
                  </a:txBody>
                  <a:tcPr marL="53219" marR="53219" marT="26610" marB="26610"/>
                </a:tc>
                <a:tc>
                  <a:txBody>
                    <a:bodyPr/>
                    <a:lstStyle/>
                    <a:p>
                      <a:pPr algn="ctr"/>
                      <a:r>
                        <a:rPr lang="en-US" sz="1100" dirty="0"/>
                        <a:t>Subcommittee Name</a:t>
                      </a:r>
                    </a:p>
                  </a:txBody>
                  <a:tcPr marL="53219" marR="53219" marT="26610" marB="26610"/>
                </a:tc>
                <a:tc>
                  <a:txBody>
                    <a:bodyPr/>
                    <a:lstStyle/>
                    <a:p>
                      <a:pPr algn="ctr"/>
                      <a:r>
                        <a:rPr lang="en-US" sz="1100" dirty="0"/>
                        <a:t>Chair </a:t>
                      </a:r>
                    </a:p>
                  </a:txBody>
                  <a:tcPr marL="53219" marR="53219" marT="26610" marB="26610"/>
                </a:tc>
                <a:tc>
                  <a:txBody>
                    <a:bodyPr/>
                    <a:lstStyle/>
                    <a:p>
                      <a:pPr algn="ctr"/>
                      <a:r>
                        <a:rPr lang="en-US" sz="1100" dirty="0"/>
                        <a:t>Vice Chair</a:t>
                      </a:r>
                    </a:p>
                  </a:txBody>
                  <a:tcPr marL="53219" marR="53219" marT="26610" marB="26610"/>
                </a:tc>
                <a:extLst>
                  <a:ext uri="{0D108BD9-81ED-4DB2-BD59-A6C34878D82A}">
                    <a16:rowId xmlns:a16="http://schemas.microsoft.com/office/drawing/2014/main" val="3131932277"/>
                  </a:ext>
                </a:extLst>
              </a:tr>
              <a:tr h="437972">
                <a:tc>
                  <a:txBody>
                    <a:bodyPr/>
                    <a:lstStyle/>
                    <a:p>
                      <a:r>
                        <a:rPr lang="en-US" sz="1100" dirty="0"/>
                        <a:t>E60.01</a:t>
                      </a:r>
                    </a:p>
                  </a:txBody>
                  <a:tcPr marL="53219" marR="53219" marT="26610" marB="26610"/>
                </a:tc>
                <a:tc>
                  <a:txBody>
                    <a:bodyPr/>
                    <a:lstStyle/>
                    <a:p>
                      <a:pPr algn="ctr"/>
                      <a:r>
                        <a:rPr lang="en-US" sz="1100" dirty="0"/>
                        <a:t>Buildings &amp; Construction</a:t>
                      </a:r>
                    </a:p>
                  </a:txBody>
                  <a:tcPr marL="53219" marR="53219" marT="26610" marB="26610"/>
                </a:tc>
                <a:tc>
                  <a:txBody>
                    <a:bodyPr/>
                    <a:lstStyle/>
                    <a:p>
                      <a:pPr algn="ctr"/>
                      <a:r>
                        <a:rPr lang="en-US" sz="1100" dirty="0"/>
                        <a:t>Dan Figola</a:t>
                      </a:r>
                    </a:p>
                  </a:txBody>
                  <a:tcPr marL="53219" marR="53219" marT="26610" marB="26610"/>
                </a:tc>
                <a:tc>
                  <a:txBody>
                    <a:bodyPr/>
                    <a:lstStyle/>
                    <a:p>
                      <a:pPr algn="ctr"/>
                      <a:r>
                        <a:rPr lang="en-US" sz="1100" dirty="0"/>
                        <a:t>John </a:t>
                      </a:r>
                      <a:r>
                        <a:rPr lang="en-US" sz="1100" dirty="0" err="1"/>
                        <a:t>Kurdziel</a:t>
                      </a:r>
                      <a:endParaRPr lang="en-US" sz="1100" dirty="0"/>
                    </a:p>
                  </a:txBody>
                  <a:tcPr marL="53219" marR="53219" marT="26610" marB="26610"/>
                </a:tc>
                <a:extLst>
                  <a:ext uri="{0D108BD9-81ED-4DB2-BD59-A6C34878D82A}">
                    <a16:rowId xmlns:a16="http://schemas.microsoft.com/office/drawing/2014/main" val="2977504825"/>
                  </a:ext>
                </a:extLst>
              </a:tr>
              <a:tr h="437972">
                <a:tc>
                  <a:txBody>
                    <a:bodyPr/>
                    <a:lstStyle/>
                    <a:p>
                      <a:r>
                        <a:rPr lang="en-US" sz="1100" dirty="0"/>
                        <a:t>E60.13</a:t>
                      </a:r>
                    </a:p>
                  </a:txBody>
                  <a:tcPr marL="53219" marR="53219" marT="26610" marB="26610"/>
                </a:tc>
                <a:tc>
                  <a:txBody>
                    <a:bodyPr/>
                    <a:lstStyle/>
                    <a:p>
                      <a:pPr algn="ctr"/>
                      <a:r>
                        <a:rPr lang="en-US" sz="1100" dirty="0"/>
                        <a:t>Sustainable Manufacturing</a:t>
                      </a:r>
                    </a:p>
                  </a:txBody>
                  <a:tcPr marL="53219" marR="53219" marT="26610" marB="26610"/>
                </a:tc>
                <a:tc>
                  <a:txBody>
                    <a:bodyPr/>
                    <a:lstStyle/>
                    <a:p>
                      <a:pPr algn="ctr"/>
                      <a:r>
                        <a:rPr lang="en-US" sz="1100" dirty="0"/>
                        <a:t>David Nickelson</a:t>
                      </a:r>
                    </a:p>
                  </a:txBody>
                  <a:tcPr marL="53219" marR="53219" marT="26610" marB="26610"/>
                </a:tc>
                <a:tc>
                  <a:txBody>
                    <a:bodyPr/>
                    <a:lstStyle/>
                    <a:p>
                      <a:pPr algn="ctr"/>
                      <a:r>
                        <a:rPr lang="en-US" sz="1100" dirty="0"/>
                        <a:t>KC Morris</a:t>
                      </a:r>
                    </a:p>
                  </a:txBody>
                  <a:tcPr marL="53219" marR="53219" marT="26610" marB="26610"/>
                </a:tc>
                <a:extLst>
                  <a:ext uri="{0D108BD9-81ED-4DB2-BD59-A6C34878D82A}">
                    <a16:rowId xmlns:a16="http://schemas.microsoft.com/office/drawing/2014/main" val="1992595520"/>
                  </a:ext>
                </a:extLst>
              </a:tr>
              <a:tr h="264519">
                <a:tc>
                  <a:txBody>
                    <a:bodyPr/>
                    <a:lstStyle/>
                    <a:p>
                      <a:r>
                        <a:rPr lang="en-US" sz="1100" dirty="0"/>
                        <a:t>E60.21</a:t>
                      </a:r>
                    </a:p>
                  </a:txBody>
                  <a:tcPr marL="53219" marR="53219" marT="26610" marB="26610"/>
                </a:tc>
                <a:tc>
                  <a:txBody>
                    <a:bodyPr/>
                    <a:lstStyle/>
                    <a:p>
                      <a:pPr algn="ctr"/>
                      <a:r>
                        <a:rPr lang="en-US" sz="1100" dirty="0"/>
                        <a:t>Terminology</a:t>
                      </a:r>
                    </a:p>
                  </a:txBody>
                  <a:tcPr marL="53219" marR="53219" marT="26610" marB="26610"/>
                </a:tc>
                <a:tc>
                  <a:txBody>
                    <a:bodyPr/>
                    <a:lstStyle/>
                    <a:p>
                      <a:pPr algn="ctr"/>
                      <a:r>
                        <a:rPr lang="en-US" sz="1100" dirty="0"/>
                        <a:t>Deb Callaway</a:t>
                      </a:r>
                    </a:p>
                  </a:txBody>
                  <a:tcPr marL="53219" marR="53219" marT="26610" marB="26610"/>
                </a:tc>
                <a:tc>
                  <a:txBody>
                    <a:bodyPr/>
                    <a:lstStyle/>
                    <a:p>
                      <a:pPr algn="ctr"/>
                      <a:r>
                        <a:rPr lang="en-US" sz="1100" dirty="0"/>
                        <a:t>-</a:t>
                      </a:r>
                    </a:p>
                  </a:txBody>
                  <a:tcPr marL="53219" marR="53219" marT="26610" marB="26610"/>
                </a:tc>
                <a:extLst>
                  <a:ext uri="{0D108BD9-81ED-4DB2-BD59-A6C34878D82A}">
                    <a16:rowId xmlns:a16="http://schemas.microsoft.com/office/drawing/2014/main" val="859010477"/>
                  </a:ext>
                </a:extLst>
              </a:tr>
              <a:tr h="437972">
                <a:tc>
                  <a:txBody>
                    <a:bodyPr/>
                    <a:lstStyle/>
                    <a:p>
                      <a:r>
                        <a:rPr lang="en-US" sz="1100" dirty="0"/>
                        <a:t>E60.42</a:t>
                      </a:r>
                    </a:p>
                  </a:txBody>
                  <a:tcPr marL="53219" marR="53219" marT="26610" marB="26610"/>
                </a:tc>
                <a:tc>
                  <a:txBody>
                    <a:bodyPr/>
                    <a:lstStyle/>
                    <a:p>
                      <a:pPr algn="ctr"/>
                      <a:r>
                        <a:rPr lang="en-US" sz="1100" dirty="0"/>
                        <a:t>Sustainable Healthcare</a:t>
                      </a:r>
                    </a:p>
                  </a:txBody>
                  <a:tcPr marL="53219" marR="53219" marT="26610" marB="26610"/>
                </a:tc>
                <a:tc>
                  <a:txBody>
                    <a:bodyPr/>
                    <a:lstStyle/>
                    <a:p>
                      <a:pPr algn="ctr"/>
                      <a:r>
                        <a:rPr lang="en-US" sz="1100" dirty="0"/>
                        <a:t>Millie </a:t>
                      </a:r>
                      <a:r>
                        <a:rPr lang="en-US" sz="1100" dirty="0" err="1"/>
                        <a:t>Calistri</a:t>
                      </a:r>
                      <a:r>
                        <a:rPr lang="en-US" sz="1100" dirty="0"/>
                        <a:t> Yeh</a:t>
                      </a:r>
                    </a:p>
                  </a:txBody>
                  <a:tcPr marL="53219" marR="53219" marT="26610" marB="26610"/>
                </a:tc>
                <a:tc>
                  <a:txBody>
                    <a:bodyPr/>
                    <a:lstStyle/>
                    <a:p>
                      <a:pPr algn="ctr"/>
                      <a:r>
                        <a:rPr lang="en-US" sz="1100" dirty="0"/>
                        <a:t>-</a:t>
                      </a:r>
                    </a:p>
                  </a:txBody>
                  <a:tcPr marL="53219" marR="53219" marT="26610" marB="26610"/>
                </a:tc>
                <a:extLst>
                  <a:ext uri="{0D108BD9-81ED-4DB2-BD59-A6C34878D82A}">
                    <a16:rowId xmlns:a16="http://schemas.microsoft.com/office/drawing/2014/main" val="4019366327"/>
                  </a:ext>
                </a:extLst>
              </a:tr>
              <a:tr h="611426">
                <a:tc>
                  <a:txBody>
                    <a:bodyPr/>
                    <a:lstStyle/>
                    <a:p>
                      <a:r>
                        <a:rPr lang="en-US" sz="1100" dirty="0"/>
                        <a:t>E60.80</a:t>
                      </a:r>
                    </a:p>
                  </a:txBody>
                  <a:tcPr marL="53219" marR="53219" marT="26610" marB="26610"/>
                </a:tc>
                <a:tc>
                  <a:txBody>
                    <a:bodyPr/>
                    <a:lstStyle/>
                    <a:p>
                      <a:pPr algn="ctr"/>
                      <a:r>
                        <a:rPr lang="en-US" sz="1100" dirty="0"/>
                        <a:t>General Sustainability Standards</a:t>
                      </a:r>
                    </a:p>
                  </a:txBody>
                  <a:tcPr marL="53219" marR="53219" marT="26610" marB="26610"/>
                </a:tc>
                <a:tc>
                  <a:txBody>
                    <a:bodyPr/>
                    <a:lstStyle/>
                    <a:p>
                      <a:pPr algn="ctr"/>
                      <a:r>
                        <a:rPr lang="en-US" sz="1100" dirty="0">
                          <a:solidFill>
                            <a:schemeClr val="tx1"/>
                          </a:solidFill>
                        </a:rPr>
                        <a:t>Margarita Takou</a:t>
                      </a:r>
                    </a:p>
                  </a:txBody>
                  <a:tcPr marL="53219" marR="53219" marT="26610" marB="26610"/>
                </a:tc>
                <a:tc>
                  <a:txBody>
                    <a:bodyPr/>
                    <a:lstStyle/>
                    <a:p>
                      <a:pPr algn="ctr"/>
                      <a:r>
                        <a:rPr lang="en-US" sz="1100" dirty="0"/>
                        <a:t>Matthew Hunter</a:t>
                      </a:r>
                    </a:p>
                  </a:txBody>
                  <a:tcPr marL="53219" marR="53219" marT="26610" marB="26610"/>
                </a:tc>
                <a:extLst>
                  <a:ext uri="{0D108BD9-81ED-4DB2-BD59-A6C34878D82A}">
                    <a16:rowId xmlns:a16="http://schemas.microsoft.com/office/drawing/2014/main" val="3531860098"/>
                  </a:ext>
                </a:extLst>
              </a:tr>
              <a:tr h="437972">
                <a:tc>
                  <a:txBody>
                    <a:bodyPr/>
                    <a:lstStyle/>
                    <a:p>
                      <a:r>
                        <a:rPr lang="en-US" sz="1100" dirty="0"/>
                        <a:t>E60.90</a:t>
                      </a:r>
                    </a:p>
                  </a:txBody>
                  <a:tcPr marL="53219" marR="53219" marT="26610" marB="26610"/>
                </a:tc>
                <a:tc>
                  <a:txBody>
                    <a:bodyPr/>
                    <a:lstStyle/>
                    <a:p>
                      <a:pPr algn="ctr"/>
                      <a:r>
                        <a:rPr lang="en-US" sz="1100" dirty="0"/>
                        <a:t>Executive Committee</a:t>
                      </a:r>
                    </a:p>
                  </a:txBody>
                  <a:tcPr marL="53219" marR="53219" marT="26610" marB="26610"/>
                </a:tc>
                <a:tc>
                  <a:txBody>
                    <a:bodyPr/>
                    <a:lstStyle/>
                    <a:p>
                      <a:pPr algn="ctr"/>
                      <a:r>
                        <a:rPr lang="en-US" sz="1100" dirty="0"/>
                        <a:t>Amy Costello</a:t>
                      </a:r>
                    </a:p>
                  </a:txBody>
                  <a:tcPr marL="53219" marR="53219" marT="26610" marB="26610"/>
                </a:tc>
                <a:tc>
                  <a:txBody>
                    <a:bodyPr/>
                    <a:lstStyle/>
                    <a:p>
                      <a:pPr algn="ctr"/>
                      <a:r>
                        <a:rPr lang="en-US" sz="1100" dirty="0"/>
                        <a:t>Catherine Houska</a:t>
                      </a:r>
                    </a:p>
                  </a:txBody>
                  <a:tcPr marL="53219" marR="53219" marT="26610" marB="26610"/>
                </a:tc>
                <a:extLst>
                  <a:ext uri="{0D108BD9-81ED-4DB2-BD59-A6C34878D82A}">
                    <a16:rowId xmlns:a16="http://schemas.microsoft.com/office/drawing/2014/main" val="909702424"/>
                  </a:ext>
                </a:extLst>
              </a:tr>
              <a:tr h="437972">
                <a:tc>
                  <a:txBody>
                    <a:bodyPr/>
                    <a:lstStyle/>
                    <a:p>
                      <a:r>
                        <a:rPr lang="en-US" sz="1100" dirty="0"/>
                        <a:t>E60.91</a:t>
                      </a:r>
                    </a:p>
                  </a:txBody>
                  <a:tcPr marL="53219" marR="53219" marT="26610" marB="26610"/>
                </a:tc>
                <a:tc>
                  <a:txBody>
                    <a:bodyPr/>
                    <a:lstStyle/>
                    <a:p>
                      <a:pPr algn="ctr"/>
                      <a:r>
                        <a:rPr lang="en-US" sz="1100" dirty="0"/>
                        <a:t>Strategic Planning</a:t>
                      </a:r>
                    </a:p>
                  </a:txBody>
                  <a:tcPr marL="53219" marR="53219" marT="26610" marB="26610"/>
                </a:tc>
                <a:tc>
                  <a:txBody>
                    <a:bodyPr/>
                    <a:lstStyle/>
                    <a:p>
                      <a:pPr algn="ctr"/>
                      <a:r>
                        <a:rPr lang="en-US" sz="1100" dirty="0"/>
                        <a:t>Catherine Houska</a:t>
                      </a:r>
                    </a:p>
                  </a:txBody>
                  <a:tcPr marL="53219" marR="53219" marT="26610" marB="26610"/>
                </a:tc>
                <a:tc>
                  <a:txBody>
                    <a:bodyPr/>
                    <a:lstStyle/>
                    <a:p>
                      <a:pPr algn="ctr"/>
                      <a:r>
                        <a:rPr lang="en-US" sz="1100" dirty="0"/>
                        <a:t>-</a:t>
                      </a:r>
                    </a:p>
                  </a:txBody>
                  <a:tcPr marL="53219" marR="53219" marT="26610" marB="26610"/>
                </a:tc>
                <a:extLst>
                  <a:ext uri="{0D108BD9-81ED-4DB2-BD59-A6C34878D82A}">
                    <a16:rowId xmlns:a16="http://schemas.microsoft.com/office/drawing/2014/main" val="1895340420"/>
                  </a:ext>
                </a:extLst>
              </a:tr>
              <a:tr h="264519">
                <a:tc>
                  <a:txBody>
                    <a:bodyPr/>
                    <a:lstStyle/>
                    <a:p>
                      <a:r>
                        <a:rPr lang="en-US" sz="1100" dirty="0"/>
                        <a:t>E60.95</a:t>
                      </a:r>
                    </a:p>
                  </a:txBody>
                  <a:tcPr marL="53219" marR="53219" marT="26610" marB="26610"/>
                </a:tc>
                <a:tc>
                  <a:txBody>
                    <a:bodyPr/>
                    <a:lstStyle/>
                    <a:p>
                      <a:pPr algn="ctr"/>
                      <a:r>
                        <a:rPr lang="en-US" sz="1100" dirty="0"/>
                        <a:t>Student Liaison</a:t>
                      </a:r>
                    </a:p>
                  </a:txBody>
                  <a:tcPr marL="53219" marR="53219" marT="26610" marB="26610"/>
                </a:tc>
                <a:tc>
                  <a:txBody>
                    <a:bodyPr/>
                    <a:lstStyle/>
                    <a:p>
                      <a:pPr algn="ctr"/>
                      <a:r>
                        <a:rPr lang="en-US" sz="1100" dirty="0"/>
                        <a:t>John Beakley</a:t>
                      </a:r>
                    </a:p>
                  </a:txBody>
                  <a:tcPr marL="53219" marR="53219" marT="26610" marB="26610"/>
                </a:tc>
                <a:tc>
                  <a:txBody>
                    <a:bodyPr/>
                    <a:lstStyle/>
                    <a:p>
                      <a:pPr algn="ctr"/>
                      <a:r>
                        <a:rPr lang="en-US" sz="1100" dirty="0"/>
                        <a:t>-</a:t>
                      </a:r>
                    </a:p>
                  </a:txBody>
                  <a:tcPr marL="53219" marR="53219" marT="26610" marB="26610"/>
                </a:tc>
                <a:extLst>
                  <a:ext uri="{0D108BD9-81ED-4DB2-BD59-A6C34878D82A}">
                    <a16:rowId xmlns:a16="http://schemas.microsoft.com/office/drawing/2014/main" val="1785252610"/>
                  </a:ext>
                </a:extLst>
              </a:tr>
              <a:tr h="437972">
                <a:tc>
                  <a:txBody>
                    <a:bodyPr/>
                    <a:lstStyle/>
                    <a:p>
                      <a:r>
                        <a:rPr lang="en-US" sz="1100" dirty="0"/>
                        <a:t>E60.99</a:t>
                      </a:r>
                    </a:p>
                  </a:txBody>
                  <a:tcPr marL="53219" marR="53219" marT="26610" marB="26610"/>
                </a:tc>
                <a:tc>
                  <a:txBody>
                    <a:bodyPr/>
                    <a:lstStyle/>
                    <a:p>
                      <a:pPr algn="ctr"/>
                      <a:r>
                        <a:rPr lang="en-US" sz="1100" dirty="0"/>
                        <a:t>Honors and Awards</a:t>
                      </a:r>
                    </a:p>
                  </a:txBody>
                  <a:tcPr marL="53219" marR="53219" marT="26610" marB="26610"/>
                </a:tc>
                <a:tc>
                  <a:txBody>
                    <a:bodyPr/>
                    <a:lstStyle/>
                    <a:p>
                      <a:pPr algn="ctr"/>
                      <a:r>
                        <a:rPr lang="en-US" sz="1100" dirty="0"/>
                        <a:t>Michael Schmeida</a:t>
                      </a:r>
                    </a:p>
                  </a:txBody>
                  <a:tcPr marL="53219" marR="53219" marT="26610" marB="26610"/>
                </a:tc>
                <a:tc>
                  <a:txBody>
                    <a:bodyPr/>
                    <a:lstStyle/>
                    <a:p>
                      <a:pPr algn="ctr"/>
                      <a:r>
                        <a:rPr lang="en-US" sz="1100" dirty="0"/>
                        <a:t>-</a:t>
                      </a:r>
                    </a:p>
                  </a:txBody>
                  <a:tcPr marL="53219" marR="53219" marT="26610" marB="26610"/>
                </a:tc>
                <a:extLst>
                  <a:ext uri="{0D108BD9-81ED-4DB2-BD59-A6C34878D82A}">
                    <a16:rowId xmlns:a16="http://schemas.microsoft.com/office/drawing/2014/main" val="2964129736"/>
                  </a:ext>
                </a:extLst>
              </a:tr>
            </a:tbl>
          </a:graphicData>
        </a:graphic>
      </p:graphicFrame>
    </p:spTree>
    <p:extLst>
      <p:ext uri="{BB962C8B-B14F-4D97-AF65-F5344CB8AC3E}">
        <p14:creationId xmlns:p14="http://schemas.microsoft.com/office/powerpoint/2010/main" val="152772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65BF67-2D2B-0FC4-79AE-0C77A52F5613}"/>
              </a:ext>
            </a:extLst>
          </p:cNvPr>
          <p:cNvSpPr>
            <a:spLocks noGrp="1"/>
          </p:cNvSpPr>
          <p:nvPr>
            <p:ph type="sldNum" sz="quarter" idx="12"/>
          </p:nvPr>
        </p:nvSpPr>
        <p:spPr/>
        <p:txBody>
          <a:bodyPr/>
          <a:lstStyle/>
          <a:p>
            <a:fld id="{AD3FAF27-8B82-4449-B01B-BEC948125F21}" type="slidenum">
              <a:rPr lang="en-GB" smtClean="0"/>
              <a:t>6</a:t>
            </a:fld>
            <a:endParaRPr lang="en-GB"/>
          </a:p>
        </p:txBody>
      </p:sp>
      <p:sp>
        <p:nvSpPr>
          <p:cNvPr id="5" name="Text Placeholder 4">
            <a:extLst>
              <a:ext uri="{FF2B5EF4-FFF2-40B4-BE49-F238E27FC236}">
                <a16:creationId xmlns:a16="http://schemas.microsoft.com/office/drawing/2014/main" id="{98D2D0B7-9299-3117-FA6C-DBCB624E21A7}"/>
              </a:ext>
            </a:extLst>
          </p:cNvPr>
          <p:cNvSpPr>
            <a:spLocks noGrp="1"/>
          </p:cNvSpPr>
          <p:nvPr>
            <p:ph type="body" sz="quarter" idx="13"/>
          </p:nvPr>
        </p:nvSpPr>
        <p:spPr/>
        <p:txBody>
          <a:bodyPr>
            <a:normAutofit fontScale="62500" lnSpcReduction="20000"/>
          </a:bodyPr>
          <a:lstStyle/>
          <a:p>
            <a:pPr algn="ctr"/>
            <a:r>
              <a:rPr lang="en-US" b="1" dirty="0">
                <a:solidFill>
                  <a:srgbClr val="00B0F0"/>
                </a:solidFill>
              </a:rPr>
              <a:t>U.S. TAG to ISO TC 59/SC 17</a:t>
            </a:r>
          </a:p>
          <a:p>
            <a:pPr algn="ctr"/>
            <a:r>
              <a:rPr lang="en-US" b="1" dirty="0">
                <a:solidFill>
                  <a:srgbClr val="00B0F0"/>
                </a:solidFill>
              </a:rPr>
              <a:t>Sustainability in Buildings and Civil Engineering Works</a:t>
            </a:r>
            <a:endParaRPr lang="en-US" dirty="0">
              <a:solidFill>
                <a:srgbClr val="00B0F0"/>
              </a:solidFill>
            </a:endParaRPr>
          </a:p>
          <a:p>
            <a:endParaRPr lang="en-US" dirty="0"/>
          </a:p>
        </p:txBody>
      </p:sp>
      <p:sp>
        <p:nvSpPr>
          <p:cNvPr id="6" name="Content Placeholder 5">
            <a:extLst>
              <a:ext uri="{FF2B5EF4-FFF2-40B4-BE49-F238E27FC236}">
                <a16:creationId xmlns:a16="http://schemas.microsoft.com/office/drawing/2014/main" id="{90827796-6A56-9FF5-4408-1A8EC9B3CBE2}"/>
              </a:ext>
            </a:extLst>
          </p:cNvPr>
          <p:cNvSpPr>
            <a:spLocks noGrp="1"/>
          </p:cNvSpPr>
          <p:nvPr>
            <p:ph sz="quarter" idx="15"/>
          </p:nvPr>
        </p:nvSpPr>
        <p:spPr/>
        <p:txBody>
          <a:bodyPr/>
          <a:lstStyle/>
          <a:p>
            <a:pPr marL="257175" indent="-257175">
              <a:buFont typeface="Arial" panose="020B0604020202020204" pitchFamily="34" charset="0"/>
              <a:buChar char="•"/>
            </a:pPr>
            <a:r>
              <a:rPr lang="en-US" sz="1600" dirty="0">
                <a:solidFill>
                  <a:schemeClr val="tx1">
                    <a:lumMod val="50000"/>
                  </a:schemeClr>
                </a:solidFill>
              </a:rPr>
              <a:t>Responsible for 12 published standards, 2 currently in development, several being considered for revision</a:t>
            </a:r>
          </a:p>
          <a:p>
            <a:pPr marL="257175" indent="-257175">
              <a:buFont typeface="Arial" panose="020B0604020202020204" pitchFamily="34" charset="0"/>
              <a:buChar char="•"/>
            </a:pPr>
            <a:r>
              <a:rPr lang="en-US" sz="1600" dirty="0">
                <a:solidFill>
                  <a:schemeClr val="tx1">
                    <a:lumMod val="50000"/>
                  </a:schemeClr>
                </a:solidFill>
              </a:rPr>
              <a:t>Most used standard is ISO 21930 on EPDs</a:t>
            </a:r>
          </a:p>
          <a:p>
            <a:pPr marL="257175" indent="-257175">
              <a:buFont typeface="Arial" panose="020B0604020202020204" pitchFamily="34" charset="0"/>
              <a:buChar char="•"/>
            </a:pPr>
            <a:r>
              <a:rPr lang="en-US" sz="1600" dirty="0">
                <a:solidFill>
                  <a:schemeClr val="tx1">
                    <a:lumMod val="50000"/>
                  </a:schemeClr>
                </a:solidFill>
              </a:rPr>
              <a:t>Meetings in ASTM E60 week are open to all U.S. visitors</a:t>
            </a:r>
          </a:p>
          <a:p>
            <a:pPr marL="257175" indent="-257175">
              <a:buFont typeface="Arial" panose="020B0604020202020204" pitchFamily="34" charset="0"/>
              <a:buChar char="•"/>
            </a:pPr>
            <a:r>
              <a:rPr lang="en-US" sz="1600" dirty="0">
                <a:solidFill>
                  <a:schemeClr val="tx1">
                    <a:lumMod val="50000"/>
                  </a:schemeClr>
                </a:solidFill>
              </a:rPr>
              <a:t>Other participation requires $100 fee for new members to cover expenses</a:t>
            </a:r>
          </a:p>
          <a:p>
            <a:pPr marL="257175" indent="-257175">
              <a:buFont typeface="Arial" panose="020B0604020202020204" pitchFamily="34" charset="0"/>
              <a:buChar char="•"/>
            </a:pPr>
            <a:r>
              <a:rPr lang="en-US" sz="1600" dirty="0">
                <a:solidFill>
                  <a:schemeClr val="tx1">
                    <a:lumMod val="50000"/>
                  </a:schemeClr>
                </a:solidFill>
              </a:rPr>
              <a:t>Contact ASTM or martha.vangeem@gmail.com</a:t>
            </a:r>
          </a:p>
          <a:p>
            <a:endParaRPr lang="en-US" dirty="0"/>
          </a:p>
        </p:txBody>
      </p:sp>
      <p:sp>
        <p:nvSpPr>
          <p:cNvPr id="8" name="Content Placeholder 7">
            <a:extLst>
              <a:ext uri="{FF2B5EF4-FFF2-40B4-BE49-F238E27FC236}">
                <a16:creationId xmlns:a16="http://schemas.microsoft.com/office/drawing/2014/main" id="{53697455-76F1-F353-345B-06CFA24DDFA7}"/>
              </a:ext>
            </a:extLst>
          </p:cNvPr>
          <p:cNvSpPr>
            <a:spLocks noGrp="1"/>
          </p:cNvSpPr>
          <p:nvPr>
            <p:ph sz="quarter" idx="16"/>
          </p:nvPr>
        </p:nvSpPr>
        <p:spPr/>
        <p:txBody>
          <a:bodyPr/>
          <a:lstStyle/>
          <a:p>
            <a:pPr marL="257175" indent="-257175">
              <a:buFont typeface="Arial" panose="020B0604020202020204" pitchFamily="34" charset="0"/>
              <a:buChar char="•"/>
            </a:pPr>
            <a:r>
              <a:rPr lang="en-US" sz="1600" dirty="0">
                <a:solidFill>
                  <a:schemeClr val="tx1">
                    <a:lumMod val="50000"/>
                  </a:schemeClr>
                </a:solidFill>
              </a:rPr>
              <a:t>Six (6) standards under development</a:t>
            </a:r>
          </a:p>
          <a:p>
            <a:pPr marL="257175" indent="-257175">
              <a:buFont typeface="Arial" panose="020B0604020202020204" pitchFamily="34" charset="0"/>
              <a:buChar char="•"/>
            </a:pPr>
            <a:r>
              <a:rPr lang="en-US" sz="1600" dirty="0">
                <a:solidFill>
                  <a:schemeClr val="tx1">
                    <a:lumMod val="50000"/>
                  </a:schemeClr>
                </a:solidFill>
              </a:rPr>
              <a:t>Five (5) Working Groups working on technical content; (Terminology, Practical Approaches to CE, Measurement/assessment, CE in practice, Product circularity passports)</a:t>
            </a:r>
          </a:p>
          <a:p>
            <a:pPr marL="257175" indent="-257175">
              <a:buFont typeface="Arial" panose="020B0604020202020204" pitchFamily="34" charset="0"/>
              <a:buChar char="•"/>
            </a:pPr>
            <a:r>
              <a:rPr lang="en-US" sz="1600" dirty="0">
                <a:solidFill>
                  <a:schemeClr val="tx1">
                    <a:lumMod val="50000"/>
                  </a:schemeClr>
                </a:solidFill>
              </a:rPr>
              <a:t>High attendance internationally so consensus is challenging</a:t>
            </a:r>
          </a:p>
          <a:p>
            <a:pPr marL="257175" indent="-257175">
              <a:buFont typeface="Arial" panose="020B0604020202020204" pitchFamily="34" charset="0"/>
              <a:buChar char="•"/>
            </a:pPr>
            <a:r>
              <a:rPr lang="en-US" sz="1600" dirty="0">
                <a:solidFill>
                  <a:schemeClr val="tx1">
                    <a:lumMod val="50000"/>
                  </a:schemeClr>
                </a:solidFill>
              </a:rPr>
              <a:t>Usually meets once a month </a:t>
            </a:r>
          </a:p>
          <a:p>
            <a:pPr marL="257175" indent="-257175">
              <a:buFont typeface="Arial" panose="020B0604020202020204" pitchFamily="34" charset="0"/>
              <a:buChar char="•"/>
            </a:pPr>
            <a:r>
              <a:rPr lang="en-US" sz="1600" dirty="0">
                <a:solidFill>
                  <a:schemeClr val="tx1">
                    <a:lumMod val="50000"/>
                  </a:schemeClr>
                </a:solidFill>
              </a:rPr>
              <a:t>Participation requires a $500 fee for new members to cover expenses</a:t>
            </a:r>
          </a:p>
          <a:p>
            <a:pPr marL="257175" indent="-257175">
              <a:buFont typeface="Arial" panose="020B0604020202020204" pitchFamily="34" charset="0"/>
              <a:buChar char="•"/>
            </a:pPr>
            <a:r>
              <a:rPr lang="en-US" sz="1600" dirty="0">
                <a:solidFill>
                  <a:schemeClr val="tx1">
                    <a:lumMod val="50000"/>
                  </a:schemeClr>
                </a:solidFill>
              </a:rPr>
              <a:t>Contact ASTM staff</a:t>
            </a:r>
          </a:p>
          <a:p>
            <a:endParaRPr lang="en-US" dirty="0"/>
          </a:p>
        </p:txBody>
      </p:sp>
      <p:sp>
        <p:nvSpPr>
          <p:cNvPr id="9" name="Text Placeholder 8">
            <a:extLst>
              <a:ext uri="{FF2B5EF4-FFF2-40B4-BE49-F238E27FC236}">
                <a16:creationId xmlns:a16="http://schemas.microsoft.com/office/drawing/2014/main" id="{5F018418-18EB-3B2F-16EF-ED50373FAF90}"/>
              </a:ext>
            </a:extLst>
          </p:cNvPr>
          <p:cNvSpPr>
            <a:spLocks noGrp="1"/>
          </p:cNvSpPr>
          <p:nvPr>
            <p:ph type="body" sz="quarter" idx="17"/>
          </p:nvPr>
        </p:nvSpPr>
        <p:spPr>
          <a:xfrm>
            <a:off x="4774226" y="1507065"/>
            <a:ext cx="3937774" cy="301935"/>
          </a:xfrm>
        </p:spPr>
        <p:txBody>
          <a:bodyPr>
            <a:normAutofit fontScale="62500" lnSpcReduction="20000"/>
          </a:bodyPr>
          <a:lstStyle/>
          <a:p>
            <a:pPr algn="ctr"/>
            <a:r>
              <a:rPr lang="en-US" b="1" dirty="0">
                <a:solidFill>
                  <a:srgbClr val="00B0F0"/>
                </a:solidFill>
              </a:rPr>
              <a:t>U.S. TAG to ISO TC 323</a:t>
            </a:r>
          </a:p>
          <a:p>
            <a:pPr algn="ctr"/>
            <a:r>
              <a:rPr lang="en-US" b="1" dirty="0">
                <a:solidFill>
                  <a:srgbClr val="00B0F0"/>
                </a:solidFill>
              </a:rPr>
              <a:t>Circular Economy</a:t>
            </a:r>
            <a:endParaRPr lang="en-US" sz="1100" dirty="0">
              <a:solidFill>
                <a:srgbClr val="00B0F0"/>
              </a:solidFill>
            </a:endParaRPr>
          </a:p>
          <a:p>
            <a:endParaRPr lang="en-US" dirty="0"/>
          </a:p>
        </p:txBody>
      </p:sp>
      <p:sp>
        <p:nvSpPr>
          <p:cNvPr id="10" name="Title 2">
            <a:extLst>
              <a:ext uri="{FF2B5EF4-FFF2-40B4-BE49-F238E27FC236}">
                <a16:creationId xmlns:a16="http://schemas.microsoft.com/office/drawing/2014/main" id="{B04C02FD-A736-6BF1-9E54-286B01671FCB}"/>
              </a:ext>
            </a:extLst>
          </p:cNvPr>
          <p:cNvSpPr>
            <a:spLocks noGrp="1"/>
          </p:cNvSpPr>
          <p:nvPr>
            <p:ph type="title"/>
          </p:nvPr>
        </p:nvSpPr>
        <p:spPr>
          <a:xfrm>
            <a:off x="346075" y="323850"/>
            <a:ext cx="7050088" cy="855663"/>
          </a:xfrm>
        </p:spPr>
        <p:txBody>
          <a:bodyPr>
            <a:normAutofit/>
          </a:bodyPr>
          <a:lstStyle/>
          <a:p>
            <a:r>
              <a:rPr lang="en-US" dirty="0">
                <a:latin typeface="Arial" panose="020B0604020202020204" pitchFamily="34" charset="0"/>
                <a:cs typeface="Arial" panose="020B0604020202020204" pitchFamily="34" charset="0"/>
              </a:rPr>
              <a:t>ISO Technical Activity Groups (TAGs)</a:t>
            </a:r>
          </a:p>
        </p:txBody>
      </p:sp>
      <p:sp>
        <p:nvSpPr>
          <p:cNvPr id="11" name="Text Placeholder 5">
            <a:extLst>
              <a:ext uri="{FF2B5EF4-FFF2-40B4-BE49-F238E27FC236}">
                <a16:creationId xmlns:a16="http://schemas.microsoft.com/office/drawing/2014/main" id="{08483E1F-F6B8-CA0A-DA8F-B3D8D53CEBC0}"/>
              </a:ext>
            </a:extLst>
          </p:cNvPr>
          <p:cNvSpPr txBox="1">
            <a:spLocks/>
          </p:cNvSpPr>
          <p:nvPr/>
        </p:nvSpPr>
        <p:spPr>
          <a:xfrm>
            <a:off x="548869" y="5543999"/>
            <a:ext cx="7803131" cy="301935"/>
          </a:xfrm>
          <a:prstGeom prst="rect">
            <a:avLst/>
          </a:prstGeom>
          <a:solidFill>
            <a:schemeClr val="accent6">
              <a:lumMod val="75000"/>
            </a:schemeClr>
          </a:solidFill>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solidFill>
                  <a:srgbClr val="051B3F"/>
                </a:solidFill>
              </a:rPr>
              <a:t>US TAGs are open to US Residents/citizens only – 1 vote per US TAG reached by consensus</a:t>
            </a:r>
          </a:p>
        </p:txBody>
      </p:sp>
    </p:spTree>
    <p:extLst>
      <p:ext uri="{BB962C8B-B14F-4D97-AF65-F5344CB8AC3E}">
        <p14:creationId xmlns:p14="http://schemas.microsoft.com/office/powerpoint/2010/main" val="906187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B77457-05AC-4864-CCAC-E044AF2EA892}"/>
              </a:ext>
            </a:extLst>
          </p:cNvPr>
          <p:cNvSpPr>
            <a:spLocks noGrp="1"/>
          </p:cNvSpPr>
          <p:nvPr>
            <p:ph type="sldNum" sz="quarter" idx="12"/>
          </p:nvPr>
        </p:nvSpPr>
        <p:spPr/>
        <p:txBody>
          <a:bodyPr/>
          <a:lstStyle/>
          <a:p>
            <a:fld id="{AD3FAF27-8B82-4449-B01B-BEC948125F21}" type="slidenum">
              <a:rPr lang="en-GB" smtClean="0"/>
              <a:t>7</a:t>
            </a:fld>
            <a:endParaRPr lang="en-GB"/>
          </a:p>
        </p:txBody>
      </p:sp>
      <p:graphicFrame>
        <p:nvGraphicFramePr>
          <p:cNvPr id="40" name="Content Placeholder 5">
            <a:extLst>
              <a:ext uri="{FF2B5EF4-FFF2-40B4-BE49-F238E27FC236}">
                <a16:creationId xmlns:a16="http://schemas.microsoft.com/office/drawing/2014/main" id="{F91E1DEC-6B4B-05AD-3CD6-0EFC549C2832}"/>
              </a:ext>
            </a:extLst>
          </p:cNvPr>
          <p:cNvGraphicFramePr>
            <a:graphicFrameLocks noGrp="1"/>
          </p:cNvGraphicFramePr>
          <p:nvPr>
            <p:ph sz="quarter" idx="15"/>
          </p:nvPr>
        </p:nvGraphicFramePr>
        <p:xfrm>
          <a:off x="345300" y="1910525"/>
          <a:ext cx="4020974" cy="430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C64D6C66-4222-29A0-C510-34B3719FD5A2}"/>
              </a:ext>
            </a:extLst>
          </p:cNvPr>
          <p:cNvSpPr>
            <a:spLocks noGrp="1"/>
          </p:cNvSpPr>
          <p:nvPr>
            <p:ph type="title"/>
          </p:nvPr>
        </p:nvSpPr>
        <p:spPr/>
        <p:txBody>
          <a:bodyPr/>
          <a:lstStyle/>
          <a:p>
            <a:r>
              <a:rPr lang="en-US"/>
              <a:t>E60 Technical Subcommittees</a:t>
            </a:r>
            <a:endParaRPr lang="en-US" dirty="0"/>
          </a:p>
        </p:txBody>
      </p:sp>
      <p:pic>
        <p:nvPicPr>
          <p:cNvPr id="12" name="Picture 11" descr="Simple map and plants">
            <a:extLst>
              <a:ext uri="{FF2B5EF4-FFF2-40B4-BE49-F238E27FC236}">
                <a16:creationId xmlns:a16="http://schemas.microsoft.com/office/drawing/2014/main" id="{4754AE9D-74BC-021E-B994-1BECF8EC85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72470" y="1446083"/>
            <a:ext cx="3584062" cy="4825936"/>
          </a:xfrm>
          <a:prstGeom prst="rect">
            <a:avLst/>
          </a:prstGeom>
        </p:spPr>
      </p:pic>
    </p:spTree>
    <p:extLst>
      <p:ext uri="{BB962C8B-B14F-4D97-AF65-F5344CB8AC3E}">
        <p14:creationId xmlns:p14="http://schemas.microsoft.com/office/powerpoint/2010/main" val="4793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5054DA7F-4D3E-8B27-6CE1-6967618DEADD}"/>
              </a:ext>
            </a:extLst>
          </p:cNvPr>
          <p:cNvSpPr>
            <a:spLocks noGrp="1"/>
          </p:cNvSpPr>
          <p:nvPr>
            <p:ph type="sldNum" sz="quarter" idx="12"/>
          </p:nvPr>
        </p:nvSpPr>
        <p:spPr>
          <a:xfrm>
            <a:off x="8352000" y="6540439"/>
            <a:ext cx="450688" cy="121540"/>
          </a:xfrm>
        </p:spPr>
        <p:txBody>
          <a:bodyPr/>
          <a:lstStyle/>
          <a:p>
            <a:pPr>
              <a:spcAft>
                <a:spcPts val="600"/>
              </a:spcAft>
            </a:pPr>
            <a:fld id="{AD3FAF27-8B82-4449-B01B-BEC948125F21}" type="slidenum">
              <a:rPr lang="en-GB" smtClean="0"/>
              <a:pPr>
                <a:spcAft>
                  <a:spcPts val="600"/>
                </a:spcAft>
              </a:pPr>
              <a:t>8</a:t>
            </a:fld>
            <a:endParaRPr lang="en-GB"/>
          </a:p>
        </p:txBody>
      </p:sp>
      <p:sp>
        <p:nvSpPr>
          <p:cNvPr id="4" name="Title 1">
            <a:extLst>
              <a:ext uri="{FF2B5EF4-FFF2-40B4-BE49-F238E27FC236}">
                <a16:creationId xmlns:a16="http://schemas.microsoft.com/office/drawing/2014/main" id="{EF5D8639-689F-467A-88BD-5D458222C5A9}"/>
              </a:ext>
            </a:extLst>
          </p:cNvPr>
          <p:cNvSpPr>
            <a:spLocks noGrp="1"/>
          </p:cNvSpPr>
          <p:nvPr>
            <p:ph type="title"/>
          </p:nvPr>
        </p:nvSpPr>
        <p:spPr>
          <a:xfrm>
            <a:off x="346460" y="323850"/>
            <a:ext cx="7049037" cy="855150"/>
          </a:xfrm>
        </p:spPr>
        <p:txBody>
          <a:bodyPr anchor="ctr">
            <a:normAutofit/>
          </a:bodyPr>
          <a:lstStyle/>
          <a:p>
            <a:r>
              <a:rPr lang="en-US" dirty="0"/>
              <a:t>E60.01 Buildings and Construction</a:t>
            </a:r>
          </a:p>
        </p:txBody>
      </p:sp>
      <p:sp>
        <p:nvSpPr>
          <p:cNvPr id="3" name="Content Placeholder 2">
            <a:extLst>
              <a:ext uri="{FF2B5EF4-FFF2-40B4-BE49-F238E27FC236}">
                <a16:creationId xmlns:a16="http://schemas.microsoft.com/office/drawing/2014/main" id="{89995595-822C-4647-B74B-F1D5F839D3F7}"/>
              </a:ext>
            </a:extLst>
          </p:cNvPr>
          <p:cNvSpPr>
            <a:spLocks noGrp="1"/>
          </p:cNvSpPr>
          <p:nvPr>
            <p:ph sz="quarter" idx="15"/>
          </p:nvPr>
        </p:nvSpPr>
        <p:spPr>
          <a:xfrm>
            <a:off x="345300" y="1493839"/>
            <a:ext cx="4020974" cy="4725162"/>
          </a:xfrm>
        </p:spPr>
        <p:txBody>
          <a:bodyPr>
            <a:normAutofit/>
          </a:bodyPr>
          <a:lstStyle/>
          <a:p>
            <a:pPr>
              <a:lnSpc>
                <a:spcPct val="90000"/>
              </a:lnSpc>
            </a:pPr>
            <a:r>
              <a:rPr lang="en-US" sz="1000" b="1" dirty="0"/>
              <a:t>Standards</a:t>
            </a:r>
          </a:p>
          <a:p>
            <a:pPr lvl="1">
              <a:lnSpc>
                <a:spcPct val="90000"/>
              </a:lnSpc>
            </a:pPr>
            <a:r>
              <a:rPr lang="en-US" sz="1000" b="1" dirty="0"/>
              <a:t>E1971</a:t>
            </a:r>
            <a:r>
              <a:rPr lang="en-US" sz="1000" dirty="0"/>
              <a:t> - Standard Guide for Stewardship for the Cleaning of Commercial and Institutional Buildings</a:t>
            </a:r>
          </a:p>
          <a:p>
            <a:pPr lvl="1">
              <a:lnSpc>
                <a:spcPct val="90000"/>
              </a:lnSpc>
            </a:pPr>
            <a:r>
              <a:rPr lang="en-US" sz="1000" b="1" dirty="0"/>
              <a:t>E2129</a:t>
            </a:r>
            <a:r>
              <a:rPr lang="en-US" sz="1000" dirty="0"/>
              <a:t> - Standard Practice for Data Collection for Sustainability Assessment of Building Products</a:t>
            </a:r>
          </a:p>
          <a:p>
            <a:pPr lvl="1">
              <a:lnSpc>
                <a:spcPct val="90000"/>
              </a:lnSpc>
            </a:pPr>
            <a:r>
              <a:rPr lang="en-US" sz="1000" b="1" dirty="0"/>
              <a:t>E2392/E2392M </a:t>
            </a:r>
            <a:r>
              <a:rPr lang="en-US" sz="1000" dirty="0"/>
              <a:t>- Standard Guide for Design of Earthen Wall Building Systems</a:t>
            </a:r>
          </a:p>
          <a:p>
            <a:pPr lvl="1">
              <a:lnSpc>
                <a:spcPct val="90000"/>
              </a:lnSpc>
            </a:pPr>
            <a:r>
              <a:rPr lang="en-US" sz="1000" b="1" dirty="0"/>
              <a:t>E2432</a:t>
            </a:r>
            <a:r>
              <a:rPr lang="en-US" sz="1000" dirty="0"/>
              <a:t> - Standard Guide for General Principles of Sustainability Relative to Buildings</a:t>
            </a:r>
          </a:p>
          <a:p>
            <a:pPr lvl="1">
              <a:lnSpc>
                <a:spcPct val="90000"/>
              </a:lnSpc>
            </a:pPr>
            <a:r>
              <a:rPr lang="en-US" sz="1000" b="1" dirty="0"/>
              <a:t>E2635</a:t>
            </a:r>
            <a:r>
              <a:rPr lang="en-US" sz="1000" dirty="0"/>
              <a:t> - Standard Practice for Water Conservation in Buildings Through In-Situ Water Reclamation</a:t>
            </a:r>
          </a:p>
          <a:p>
            <a:pPr lvl="1">
              <a:lnSpc>
                <a:spcPct val="90000"/>
              </a:lnSpc>
            </a:pPr>
            <a:r>
              <a:rPr lang="en-US" sz="1000" b="1" dirty="0"/>
              <a:t>E2717</a:t>
            </a:r>
            <a:r>
              <a:rPr lang="en-US" sz="1000" dirty="0"/>
              <a:t> - Standard Practice for Estimating the Environmental Load of Residential Wastewater</a:t>
            </a:r>
          </a:p>
          <a:p>
            <a:pPr lvl="1">
              <a:lnSpc>
                <a:spcPct val="90000"/>
              </a:lnSpc>
            </a:pPr>
            <a:r>
              <a:rPr lang="en-US" sz="1000" b="1" dirty="0"/>
              <a:t>E2728</a:t>
            </a:r>
            <a:r>
              <a:rPr lang="en-US" sz="1000" dirty="0"/>
              <a:t> - Standard Guide for Water Stewardship in the Design, Construction, and Operation of Buildings</a:t>
            </a:r>
          </a:p>
          <a:p>
            <a:pPr lvl="1">
              <a:lnSpc>
                <a:spcPct val="90000"/>
              </a:lnSpc>
            </a:pPr>
            <a:r>
              <a:rPr lang="en-US" sz="1000" b="1" dirty="0"/>
              <a:t>E2843</a:t>
            </a:r>
            <a:r>
              <a:rPr lang="en-US" sz="1000" dirty="0"/>
              <a:t> - Standard Specification for Demonstrating That a Building is in Walkable Proximity to Neighborhood Assets</a:t>
            </a:r>
          </a:p>
          <a:p>
            <a:pPr lvl="1">
              <a:lnSpc>
                <a:spcPct val="90000"/>
              </a:lnSpc>
            </a:pPr>
            <a:r>
              <a:rPr lang="en-US" sz="1000" b="1" dirty="0"/>
              <a:t>E2844</a:t>
            </a:r>
            <a:r>
              <a:rPr lang="en-US" sz="1000" dirty="0"/>
              <a:t> - Standard Specification for Demonstrating That a Building’s Location Provides Access to Public Transit</a:t>
            </a:r>
          </a:p>
          <a:p>
            <a:pPr lvl="1">
              <a:lnSpc>
                <a:spcPct val="90000"/>
              </a:lnSpc>
            </a:pPr>
            <a:r>
              <a:rPr lang="en-US" sz="1000" b="1" dirty="0"/>
              <a:t>E2921</a:t>
            </a:r>
            <a:r>
              <a:rPr lang="en-US" sz="1000" dirty="0"/>
              <a:t> - Standard Practice for Minimum Criteria for Comparing Whole Building Life Cycle Assessments for Use with Building Codes, Standards, and Rating Systems</a:t>
            </a:r>
          </a:p>
          <a:p>
            <a:pPr lvl="1">
              <a:lnSpc>
                <a:spcPct val="90000"/>
              </a:lnSpc>
            </a:pPr>
            <a:r>
              <a:rPr lang="en-US" sz="1000" b="1" dirty="0"/>
              <a:t>E3073</a:t>
            </a:r>
            <a:r>
              <a:rPr lang="en-US" sz="1000" dirty="0"/>
              <a:t> - Standard Guide for Development of Waste Management Plan for Construction, Deconstruction, or Demolition Projects</a:t>
            </a:r>
          </a:p>
          <a:p>
            <a:pPr lvl="1">
              <a:lnSpc>
                <a:spcPct val="90000"/>
              </a:lnSpc>
            </a:pPr>
            <a:r>
              <a:rPr lang="en-US" sz="1000" b="1" dirty="0"/>
              <a:t>E3182</a:t>
            </a:r>
            <a:r>
              <a:rPr lang="en-US" sz="1000" dirty="0"/>
              <a:t> - Standard Practice for Preparing an Occupant Exposure Screening Report (OESR) for Substances in Installed Building Products</a:t>
            </a:r>
          </a:p>
          <a:p>
            <a:pPr lvl="1">
              <a:lnSpc>
                <a:spcPct val="90000"/>
              </a:lnSpc>
            </a:pPr>
            <a:endParaRPr lang="en-US" sz="1000" b="1" dirty="0"/>
          </a:p>
        </p:txBody>
      </p:sp>
      <p:pic>
        <p:nvPicPr>
          <p:cNvPr id="10" name="Content Placeholder 9" descr="Hanging plants in a building">
            <a:extLst>
              <a:ext uri="{FF2B5EF4-FFF2-40B4-BE49-F238E27FC236}">
                <a16:creationId xmlns:a16="http://schemas.microsoft.com/office/drawing/2014/main" id="{B9D89F9D-4D5F-4E0D-6255-F9FF93BB672D}"/>
              </a:ext>
            </a:extLst>
          </p:cNvPr>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4781550" y="2515659"/>
            <a:ext cx="4021138" cy="2680758"/>
          </a:xfrm>
        </p:spPr>
      </p:pic>
    </p:spTree>
    <p:extLst>
      <p:ext uri="{BB962C8B-B14F-4D97-AF65-F5344CB8AC3E}">
        <p14:creationId xmlns:p14="http://schemas.microsoft.com/office/powerpoint/2010/main" val="1774083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F0EEF6-278D-50B8-B824-D2422A0A9BC9}"/>
              </a:ext>
            </a:extLst>
          </p:cNvPr>
          <p:cNvSpPr>
            <a:spLocks noGrp="1"/>
          </p:cNvSpPr>
          <p:nvPr>
            <p:ph type="sldNum" sz="quarter" idx="12"/>
          </p:nvPr>
        </p:nvSpPr>
        <p:spPr/>
        <p:txBody>
          <a:bodyPr/>
          <a:lstStyle/>
          <a:p>
            <a:fld id="{AD3FAF27-8B82-4449-B01B-BEC948125F21}" type="slidenum">
              <a:rPr lang="en-GB" smtClean="0"/>
              <a:t>9</a:t>
            </a:fld>
            <a:endParaRPr lang="en-GB"/>
          </a:p>
        </p:txBody>
      </p:sp>
      <p:sp>
        <p:nvSpPr>
          <p:cNvPr id="11" name="Text Placeholder 10">
            <a:extLst>
              <a:ext uri="{FF2B5EF4-FFF2-40B4-BE49-F238E27FC236}">
                <a16:creationId xmlns:a16="http://schemas.microsoft.com/office/drawing/2014/main" id="{D1F0E83D-6FF6-9CCD-A394-6663B588288B}"/>
              </a:ext>
            </a:extLst>
          </p:cNvPr>
          <p:cNvSpPr>
            <a:spLocks noGrp="1"/>
          </p:cNvSpPr>
          <p:nvPr>
            <p:ph type="body" sz="quarter" idx="13"/>
          </p:nvPr>
        </p:nvSpPr>
        <p:spPr/>
        <p:txBody>
          <a:bodyPr/>
          <a:lstStyle/>
          <a:p>
            <a:r>
              <a:rPr lang="en-US" dirty="0"/>
              <a:t>E60.80 General Sustainability</a:t>
            </a:r>
          </a:p>
        </p:txBody>
      </p:sp>
      <p:sp>
        <p:nvSpPr>
          <p:cNvPr id="6" name="Content Placeholder 5">
            <a:extLst>
              <a:ext uri="{FF2B5EF4-FFF2-40B4-BE49-F238E27FC236}">
                <a16:creationId xmlns:a16="http://schemas.microsoft.com/office/drawing/2014/main" id="{7483AA65-E935-4EA4-994F-B116BD11EFB2}"/>
              </a:ext>
            </a:extLst>
          </p:cNvPr>
          <p:cNvSpPr>
            <a:spLocks noGrp="1"/>
          </p:cNvSpPr>
          <p:nvPr>
            <p:ph sz="quarter" idx="15"/>
          </p:nvPr>
        </p:nvSpPr>
        <p:spPr/>
        <p:txBody>
          <a:bodyPr>
            <a:normAutofit lnSpcReduction="10000"/>
          </a:bodyPr>
          <a:lstStyle/>
          <a:p>
            <a:pPr marL="214313" indent="-214313">
              <a:buFont typeface="Arial" panose="020B0604020202020204" pitchFamily="34" charset="0"/>
              <a:buChar char="•"/>
            </a:pPr>
            <a:r>
              <a:rPr lang="en-US" sz="1600" dirty="0"/>
              <a:t>E2727- Standard Practice for Assessment of Rainwater Quality</a:t>
            </a:r>
          </a:p>
          <a:p>
            <a:pPr marL="214313" indent="-214313">
              <a:buFont typeface="Arial" panose="020B0604020202020204" pitchFamily="34" charset="0"/>
              <a:buChar char="•"/>
            </a:pPr>
            <a:endParaRPr lang="en-US" sz="800" dirty="0"/>
          </a:p>
          <a:p>
            <a:pPr marL="214313" indent="-214313">
              <a:buFont typeface="Arial" panose="020B0604020202020204" pitchFamily="34" charset="0"/>
              <a:buChar char="•"/>
            </a:pPr>
            <a:r>
              <a:rPr lang="en-US" sz="1600" dirty="0"/>
              <a:t>E3027 - Standard Guide for Making Sustainability-Related Chemical Selection Decisions in the Life-Cycle of Products</a:t>
            </a:r>
          </a:p>
          <a:p>
            <a:pPr marL="214313" indent="-214313">
              <a:buFont typeface="Arial" panose="020B0604020202020204" pitchFamily="34" charset="0"/>
              <a:buChar char="•"/>
            </a:pPr>
            <a:endParaRPr lang="en-US" sz="800" dirty="0"/>
          </a:p>
          <a:p>
            <a:pPr marL="214313" indent="-214313">
              <a:buFont typeface="Arial" panose="020B0604020202020204" pitchFamily="34" charset="0"/>
              <a:buChar char="•"/>
            </a:pPr>
            <a:r>
              <a:rPr lang="en-US" sz="1600" dirty="0"/>
              <a:t>E3199 - Standard Guide for Alternative Allocation Approaches to Modeling Input and Output Flows of Secondary Materials and Related Recycling Scenarios in Life Cycle Assessment</a:t>
            </a:r>
          </a:p>
          <a:p>
            <a:pPr marL="214313" indent="-214313">
              <a:buFont typeface="Arial" panose="020B0604020202020204" pitchFamily="34" charset="0"/>
              <a:buChar char="•"/>
            </a:pPr>
            <a:endParaRPr lang="en-US" sz="800" dirty="0"/>
          </a:p>
          <a:p>
            <a:pPr marL="214313" indent="-214313">
              <a:buFont typeface="Arial" panose="020B0604020202020204" pitchFamily="34" charset="0"/>
              <a:buChar char="•"/>
            </a:pPr>
            <a:r>
              <a:rPr lang="en-US" sz="1600" dirty="0"/>
              <a:t>E3341-22 - Standard Guide for General Principles of Resilience</a:t>
            </a:r>
          </a:p>
          <a:p>
            <a:pPr marL="214313" indent="-214313">
              <a:buFont typeface="Arial" panose="020B0604020202020204" pitchFamily="34" charset="0"/>
              <a:buChar char="•"/>
            </a:pPr>
            <a:endParaRPr lang="en-US" sz="800" dirty="0"/>
          </a:p>
          <a:p>
            <a:pPr marL="214313" indent="-214313">
              <a:buFont typeface="Arial" panose="020B0604020202020204" pitchFamily="34" charset="0"/>
              <a:buChar char="•"/>
            </a:pPr>
            <a:r>
              <a:rPr lang="en-US" sz="1600" dirty="0"/>
              <a:t>AC309, E60.80.06, Sustainability Database</a:t>
            </a:r>
          </a:p>
          <a:p>
            <a:endParaRPr lang="en-US" dirty="0"/>
          </a:p>
        </p:txBody>
      </p:sp>
      <p:sp>
        <p:nvSpPr>
          <p:cNvPr id="7" name="Title 6">
            <a:extLst>
              <a:ext uri="{FF2B5EF4-FFF2-40B4-BE49-F238E27FC236}">
                <a16:creationId xmlns:a16="http://schemas.microsoft.com/office/drawing/2014/main" id="{B416AED6-87BB-8997-E6C2-9A19B94371B5}"/>
              </a:ext>
            </a:extLst>
          </p:cNvPr>
          <p:cNvSpPr>
            <a:spLocks noGrp="1"/>
          </p:cNvSpPr>
          <p:nvPr>
            <p:ph type="title"/>
          </p:nvPr>
        </p:nvSpPr>
        <p:spPr/>
        <p:txBody>
          <a:bodyPr/>
          <a:lstStyle/>
          <a:p>
            <a:r>
              <a:rPr lang="en-US" dirty="0"/>
              <a:t>E60 Subcommittees</a:t>
            </a:r>
          </a:p>
        </p:txBody>
      </p:sp>
      <p:sp>
        <p:nvSpPr>
          <p:cNvPr id="12" name="Content Placeholder 11">
            <a:extLst>
              <a:ext uri="{FF2B5EF4-FFF2-40B4-BE49-F238E27FC236}">
                <a16:creationId xmlns:a16="http://schemas.microsoft.com/office/drawing/2014/main" id="{0D6959CD-6DF8-58F2-371F-14034515A9F2}"/>
              </a:ext>
            </a:extLst>
          </p:cNvPr>
          <p:cNvSpPr>
            <a:spLocks noGrp="1"/>
          </p:cNvSpPr>
          <p:nvPr>
            <p:ph sz="quarter" idx="16"/>
          </p:nvPr>
        </p:nvSpPr>
        <p:spPr/>
        <p:txBody>
          <a:bodyPr/>
          <a:lstStyle/>
          <a:p>
            <a:r>
              <a:rPr lang="en-US" dirty="0"/>
              <a:t>E2114-23 Standard Terminology for Sustainability</a:t>
            </a:r>
          </a:p>
          <a:p>
            <a:endParaRPr lang="en-US" dirty="0"/>
          </a:p>
        </p:txBody>
      </p:sp>
      <p:sp>
        <p:nvSpPr>
          <p:cNvPr id="13" name="Text Placeholder 12">
            <a:extLst>
              <a:ext uri="{FF2B5EF4-FFF2-40B4-BE49-F238E27FC236}">
                <a16:creationId xmlns:a16="http://schemas.microsoft.com/office/drawing/2014/main" id="{F8EA2DAD-73A5-D9AD-667E-47917BF34584}"/>
              </a:ext>
            </a:extLst>
          </p:cNvPr>
          <p:cNvSpPr>
            <a:spLocks noGrp="1"/>
          </p:cNvSpPr>
          <p:nvPr>
            <p:ph type="body" sz="quarter" idx="17"/>
          </p:nvPr>
        </p:nvSpPr>
        <p:spPr/>
        <p:txBody>
          <a:bodyPr/>
          <a:lstStyle/>
          <a:p>
            <a:r>
              <a:rPr lang="en-US" dirty="0"/>
              <a:t>E60.21 Terminology</a:t>
            </a:r>
          </a:p>
        </p:txBody>
      </p:sp>
    </p:spTree>
    <p:extLst>
      <p:ext uri="{BB962C8B-B14F-4D97-AF65-F5344CB8AC3E}">
        <p14:creationId xmlns:p14="http://schemas.microsoft.com/office/powerpoint/2010/main" val="3650991505"/>
      </p:ext>
    </p:extLst>
  </p:cSld>
  <p:clrMapOvr>
    <a:masterClrMapping/>
  </p:clrMapOvr>
</p:sld>
</file>

<file path=ppt/theme/theme1.xml><?xml version="1.0" encoding="utf-8"?>
<a:theme xmlns:a="http://schemas.openxmlformats.org/drawingml/2006/main" name="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1200</TotalTime>
  <Words>1721</Words>
  <Application>Microsoft Office PowerPoint</Application>
  <PresentationFormat>On-screen Show (4:3)</PresentationFormat>
  <Paragraphs>211</Paragraphs>
  <Slides>17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Symbol</vt:lpstr>
      <vt:lpstr>system-ui</vt:lpstr>
      <vt:lpstr>Office Theme</vt:lpstr>
      <vt:lpstr>PowerPoint Presentation</vt:lpstr>
      <vt:lpstr>ASTM International and Sustainability</vt:lpstr>
      <vt:lpstr>Committee E60 Facts and Figures</vt:lpstr>
      <vt:lpstr>ASTM E60 Sustainability Committee Scope</vt:lpstr>
      <vt:lpstr>E60 Leadership</vt:lpstr>
      <vt:lpstr>ISO Technical Activity Groups (TAGs)</vt:lpstr>
      <vt:lpstr>E60 Technical Subcommittees</vt:lpstr>
      <vt:lpstr>E60.01 Buildings and Construction</vt:lpstr>
      <vt:lpstr>E60 Subcommittees</vt:lpstr>
      <vt:lpstr>E60 Subcommittees</vt:lpstr>
      <vt:lpstr>E60 Standards under Development</vt:lpstr>
      <vt:lpstr>E60 Sustainability Database</vt:lpstr>
      <vt:lpstr>E60 Workshop Reports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OPX User</dc:creator>
  <cp:lastModifiedBy>Straiton, Kristy</cp:lastModifiedBy>
  <cp:revision>215</cp:revision>
  <dcterms:created xsi:type="dcterms:W3CDTF">2014-06-18T16:43:44Z</dcterms:created>
  <dcterms:modified xsi:type="dcterms:W3CDTF">2024-10-01T18:24:22Z</dcterms:modified>
</cp:coreProperties>
</file>