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80" r:id="rId5"/>
    <p:sldMasterId id="2147483703" r:id="rId6"/>
    <p:sldMasterId id="2147483726" r:id="rId7"/>
    <p:sldMasterId id="2147483761" r:id="rId8"/>
  </p:sldMasterIdLst>
  <p:notesMasterIdLst>
    <p:notesMasterId r:id="rId24"/>
  </p:notesMasterIdLst>
  <p:handoutMasterIdLst>
    <p:handoutMasterId r:id="rId25"/>
  </p:handoutMasterIdLst>
  <p:sldIdLst>
    <p:sldId id="1511" r:id="rId9"/>
    <p:sldId id="284" r:id="rId10"/>
    <p:sldId id="283" r:id="rId11"/>
    <p:sldId id="1506" r:id="rId12"/>
    <p:sldId id="1517" r:id="rId13"/>
    <p:sldId id="1515" r:id="rId14"/>
    <p:sldId id="1533" r:id="rId15"/>
    <p:sldId id="1504" r:id="rId16"/>
    <p:sldId id="1519" r:id="rId17"/>
    <p:sldId id="1507" r:id="rId18"/>
    <p:sldId id="1508" r:id="rId19"/>
    <p:sldId id="1503" r:id="rId20"/>
    <p:sldId id="1510" r:id="rId21"/>
    <p:sldId id="1512" r:id="rId22"/>
    <p:sldId id="1534"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03031"/>
    <a:srgbClr val="10253F"/>
    <a:srgbClr val="00873B"/>
    <a:srgbClr val="002D62"/>
    <a:srgbClr val="FFCC00"/>
    <a:srgbClr val="FFFFCC"/>
    <a:srgbClr val="FFFFFF"/>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19" d="100"/>
          <a:sy n="119" d="100"/>
        </p:scale>
        <p:origin x="1440" y="19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Tech #1</c:v>
                </c:pt>
              </c:strCache>
            </c:strRef>
          </c:tx>
          <c:spPr>
            <a:solidFill>
              <a:schemeClr val="accent2"/>
            </a:solidFill>
            <a:ln>
              <a:noFill/>
            </a:ln>
            <a:effectLst/>
          </c:spPr>
          <c:invertIfNegative val="0"/>
          <c:dLbls>
            <c:dLbl>
              <c:idx val="1"/>
              <c:layout/>
              <c:tx>
                <c:rich>
                  <a:bodyPr/>
                  <a:lstStyle/>
                  <a:p>
                    <a:r>
                      <a:rPr lang="is-IS" dirty="0"/>
                      <a:t>266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B4D-40DF-BB02-525BF8FF9BBE}"/>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Scenario 1</c:v>
                </c:pt>
                <c:pt idx="1">
                  <c:v>Scenario 2</c:v>
                </c:pt>
              </c:strCache>
            </c:strRef>
          </c:cat>
          <c:val>
            <c:numRef>
              <c:f>Sheet1!$B$2:$B$3</c:f>
              <c:numCache>
                <c:formatCode>General</c:formatCode>
                <c:ptCount val="2"/>
                <c:pt idx="0">
                  <c:v>272.0</c:v>
                </c:pt>
                <c:pt idx="1">
                  <c:v>262.0</c:v>
                </c:pt>
              </c:numCache>
            </c:numRef>
          </c:val>
          <c:extLst xmlns:c16r2="http://schemas.microsoft.com/office/drawing/2015/06/chart">
            <c:ext xmlns:c16="http://schemas.microsoft.com/office/drawing/2014/chart" uri="{C3380CC4-5D6E-409C-BE32-E72D297353CC}">
              <c16:uniqueId val="{00000000-BA7D-44DB-BE28-FDC067388437}"/>
            </c:ext>
          </c:extLst>
        </c:ser>
        <c:ser>
          <c:idx val="1"/>
          <c:order val="1"/>
          <c:tx>
            <c:strRef>
              <c:f>Sheet1!$C$1</c:f>
              <c:strCache>
                <c:ptCount val="1"/>
                <c:pt idx="0">
                  <c:v>Tech #2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Scenario 1</c:v>
                </c:pt>
                <c:pt idx="1">
                  <c:v>Scenario 2</c:v>
                </c:pt>
              </c:strCache>
            </c:strRef>
          </c:cat>
          <c:val>
            <c:numRef>
              <c:f>Sheet1!$C$2:$C$3</c:f>
              <c:numCache>
                <c:formatCode>General</c:formatCode>
                <c:ptCount val="2"/>
                <c:pt idx="0">
                  <c:v>0.0</c:v>
                </c:pt>
                <c:pt idx="1">
                  <c:v>6.0</c:v>
                </c:pt>
              </c:numCache>
            </c:numRef>
          </c:val>
          <c:extLst xmlns:c16r2="http://schemas.microsoft.com/office/drawing/2015/06/chart">
            <c:ext xmlns:c16="http://schemas.microsoft.com/office/drawing/2014/chart" uri="{C3380CC4-5D6E-409C-BE32-E72D297353CC}">
              <c16:uniqueId val="{00000001-BA7D-44DB-BE28-FDC067388437}"/>
            </c:ext>
          </c:extLst>
        </c:ser>
        <c:dLbls>
          <c:showLegendKey val="0"/>
          <c:showVal val="0"/>
          <c:showCatName val="0"/>
          <c:showSerName val="0"/>
          <c:showPercent val="0"/>
          <c:showBubbleSize val="0"/>
        </c:dLbls>
        <c:gapWidth val="219"/>
        <c:overlap val="-27"/>
        <c:axId val="-370047760"/>
        <c:axId val="-369155216"/>
      </c:barChart>
      <c:catAx>
        <c:axId val="-37004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9155216"/>
        <c:crosses val="autoZero"/>
        <c:auto val="1"/>
        <c:lblAlgn val="ctr"/>
        <c:lblOffset val="100"/>
        <c:noMultiLvlLbl val="0"/>
      </c:catAx>
      <c:valAx>
        <c:axId val="-369155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0047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A09AA-E35D-4EB9-B5E5-6B45A3628B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3AEB36-9173-48E4-B783-46C273CCA723}">
      <dgm:prSet/>
      <dgm:spPr/>
      <dgm:t>
        <a:bodyPr/>
        <a:lstStyle/>
        <a:p>
          <a:r>
            <a:rPr lang="en-US" dirty="0"/>
            <a:t>Researched the impacts of minimum quality standards on mitigating Akerlof’s concept of information asymmetry </a:t>
          </a:r>
        </a:p>
      </dgm:t>
    </dgm:pt>
    <dgm:pt modelId="{8DBEEA29-46C7-4140-A1EE-7D5BB4FA3AD2}" type="parTrans" cxnId="{0C7DABE9-24FD-46F5-9E16-23268D993144}">
      <dgm:prSet/>
      <dgm:spPr/>
      <dgm:t>
        <a:bodyPr/>
        <a:lstStyle/>
        <a:p>
          <a:endParaRPr lang="en-US"/>
        </a:p>
      </dgm:t>
    </dgm:pt>
    <dgm:pt modelId="{4D7A755B-53F7-41C6-A392-82E4A7F3D03A}" type="sibTrans" cxnId="{0C7DABE9-24FD-46F5-9E16-23268D993144}">
      <dgm:prSet/>
      <dgm:spPr/>
      <dgm:t>
        <a:bodyPr/>
        <a:lstStyle/>
        <a:p>
          <a:endParaRPr lang="en-US"/>
        </a:p>
      </dgm:t>
    </dgm:pt>
    <dgm:pt modelId="{E73F2C2B-DC3C-4F06-BEF9-92E8CF45FB87}">
      <dgm:prSet/>
      <dgm:spPr/>
      <dgm:t>
        <a:bodyPr/>
        <a:lstStyle/>
        <a:p>
          <a:r>
            <a:rPr lang="en-US" dirty="0">
              <a:solidFill>
                <a:srgbClr val="10253F"/>
              </a:solidFill>
            </a:rPr>
            <a:t>Empirically demonstrated the positive impacts of minimum quality standards and licensing in reducing market failures caused by information asymmetry</a:t>
          </a:r>
        </a:p>
      </dgm:t>
    </dgm:pt>
    <dgm:pt modelId="{74028ECC-651B-43F7-9CBF-7CB5AA90C9DA}" type="parTrans" cxnId="{772ED79C-1F6C-4F75-9720-B337C7F5C068}">
      <dgm:prSet/>
      <dgm:spPr/>
      <dgm:t>
        <a:bodyPr/>
        <a:lstStyle/>
        <a:p>
          <a:endParaRPr lang="en-US"/>
        </a:p>
      </dgm:t>
    </dgm:pt>
    <dgm:pt modelId="{2224C63A-4D34-4A7D-839C-5356738C0E48}" type="sibTrans" cxnId="{772ED79C-1F6C-4F75-9720-B337C7F5C068}">
      <dgm:prSet/>
      <dgm:spPr/>
      <dgm:t>
        <a:bodyPr/>
        <a:lstStyle/>
        <a:p>
          <a:endParaRPr lang="en-US"/>
        </a:p>
      </dgm:t>
    </dgm:pt>
    <dgm:pt modelId="{A5260610-DC51-43E5-BE51-977B0F85D773}">
      <dgm:prSet/>
      <dgm:spPr/>
      <dgm:t>
        <a:bodyPr/>
        <a:lstStyle/>
        <a:p>
          <a:r>
            <a:rPr lang="en-US" dirty="0"/>
            <a:t>Other key findings:</a:t>
          </a:r>
        </a:p>
      </dgm:t>
    </dgm:pt>
    <dgm:pt modelId="{85AE4A2B-DCEF-4ABE-8C92-78A38C3ED50F}" type="parTrans" cxnId="{27A677F3-3AC3-4EB4-B68D-2C5251D252EE}">
      <dgm:prSet/>
      <dgm:spPr/>
      <dgm:t>
        <a:bodyPr/>
        <a:lstStyle/>
        <a:p>
          <a:endParaRPr lang="en-US"/>
        </a:p>
      </dgm:t>
    </dgm:pt>
    <dgm:pt modelId="{359C37EE-D9A7-45DE-8EB7-6C24574BC888}" type="sibTrans" cxnId="{27A677F3-3AC3-4EB4-B68D-2C5251D252EE}">
      <dgm:prSet/>
      <dgm:spPr/>
      <dgm:t>
        <a:bodyPr/>
        <a:lstStyle/>
        <a:p>
          <a:endParaRPr lang="en-US"/>
        </a:p>
      </dgm:t>
    </dgm:pt>
    <dgm:pt modelId="{F3E929DD-3633-4801-A197-8F4DAFF318EE}">
      <dgm:prSet/>
      <dgm:spPr/>
      <dgm:t>
        <a:bodyPr/>
        <a:lstStyle/>
        <a:p>
          <a:r>
            <a:rPr lang="en-US" dirty="0">
              <a:solidFill>
                <a:srgbClr val="10253F"/>
              </a:solidFill>
            </a:rPr>
            <a:t>Social welfare is increased by the imposition of a minimal quality standard </a:t>
          </a:r>
        </a:p>
      </dgm:t>
    </dgm:pt>
    <dgm:pt modelId="{49A5C7ED-F205-468D-AD57-48B0AD3D9A3A}" type="parTrans" cxnId="{3BA57C5D-4F09-41EC-AC13-FB8D96EF20E5}">
      <dgm:prSet/>
      <dgm:spPr/>
      <dgm:t>
        <a:bodyPr/>
        <a:lstStyle/>
        <a:p>
          <a:endParaRPr lang="en-US"/>
        </a:p>
      </dgm:t>
    </dgm:pt>
    <dgm:pt modelId="{B5677B13-5A47-4FEF-8045-91C61863C374}" type="sibTrans" cxnId="{3BA57C5D-4F09-41EC-AC13-FB8D96EF20E5}">
      <dgm:prSet/>
      <dgm:spPr/>
      <dgm:t>
        <a:bodyPr/>
        <a:lstStyle/>
        <a:p>
          <a:endParaRPr lang="en-US"/>
        </a:p>
      </dgm:t>
    </dgm:pt>
    <dgm:pt modelId="{3B00EB60-1BD1-48B6-B5D4-3F3866F3218D}">
      <dgm:prSet/>
      <dgm:spPr/>
      <dgm:t>
        <a:bodyPr/>
        <a:lstStyle/>
        <a:p>
          <a:r>
            <a:rPr lang="en-US" dirty="0">
              <a:solidFill>
                <a:srgbClr val="10253F"/>
              </a:solidFill>
            </a:rPr>
            <a:t>Minimal quality standards are particularly advantageous in highly risk averse industries </a:t>
          </a:r>
        </a:p>
      </dgm:t>
    </dgm:pt>
    <dgm:pt modelId="{1CD8EB89-DD29-471D-BDAC-B4F2D9EE04AE}" type="parTrans" cxnId="{42CCB7E4-B70A-4A7B-A8CF-5A24D3D74B3C}">
      <dgm:prSet/>
      <dgm:spPr/>
      <dgm:t>
        <a:bodyPr/>
        <a:lstStyle/>
        <a:p>
          <a:endParaRPr lang="en-US"/>
        </a:p>
      </dgm:t>
    </dgm:pt>
    <dgm:pt modelId="{D091A115-A805-42B4-B953-AB9D94B1C1F6}" type="sibTrans" cxnId="{42CCB7E4-B70A-4A7B-A8CF-5A24D3D74B3C}">
      <dgm:prSet/>
      <dgm:spPr/>
      <dgm:t>
        <a:bodyPr/>
        <a:lstStyle/>
        <a:p>
          <a:endParaRPr lang="en-US"/>
        </a:p>
      </dgm:t>
    </dgm:pt>
    <dgm:pt modelId="{35554942-EAD1-4861-BEB8-2BC868C29F95}" type="pres">
      <dgm:prSet presAssocID="{A0CA09AA-E35D-4EB9-B5E5-6B45A3628BBE}" presName="Name0" presStyleCnt="0">
        <dgm:presLayoutVars>
          <dgm:dir/>
          <dgm:animLvl val="lvl"/>
          <dgm:resizeHandles val="exact"/>
        </dgm:presLayoutVars>
      </dgm:prSet>
      <dgm:spPr/>
      <dgm:t>
        <a:bodyPr/>
        <a:lstStyle/>
        <a:p>
          <a:endParaRPr lang="en-US"/>
        </a:p>
      </dgm:t>
    </dgm:pt>
    <dgm:pt modelId="{74518563-E0C1-4495-B841-1310004D6239}" type="pres">
      <dgm:prSet presAssocID="{253AEB36-9173-48E4-B783-46C273CCA723}" presName="linNode" presStyleCnt="0"/>
      <dgm:spPr/>
    </dgm:pt>
    <dgm:pt modelId="{E0668D7D-6389-4290-BA1D-B04C3BA88582}" type="pres">
      <dgm:prSet presAssocID="{253AEB36-9173-48E4-B783-46C273CCA723}" presName="parentText" presStyleLbl="node1" presStyleIdx="0" presStyleCnt="2">
        <dgm:presLayoutVars>
          <dgm:chMax val="1"/>
          <dgm:bulletEnabled val="1"/>
        </dgm:presLayoutVars>
      </dgm:prSet>
      <dgm:spPr/>
      <dgm:t>
        <a:bodyPr/>
        <a:lstStyle/>
        <a:p>
          <a:endParaRPr lang="en-US"/>
        </a:p>
      </dgm:t>
    </dgm:pt>
    <dgm:pt modelId="{3CE217BF-8F3F-4F95-A2E9-B08A73AFD93D}" type="pres">
      <dgm:prSet presAssocID="{253AEB36-9173-48E4-B783-46C273CCA723}" presName="descendantText" presStyleLbl="alignAccFollowNode1" presStyleIdx="0" presStyleCnt="2">
        <dgm:presLayoutVars>
          <dgm:bulletEnabled val="1"/>
        </dgm:presLayoutVars>
      </dgm:prSet>
      <dgm:spPr/>
      <dgm:t>
        <a:bodyPr/>
        <a:lstStyle/>
        <a:p>
          <a:endParaRPr lang="en-US"/>
        </a:p>
      </dgm:t>
    </dgm:pt>
    <dgm:pt modelId="{F7D4AE3A-8EAA-4E4B-A847-42ED6E2B0319}" type="pres">
      <dgm:prSet presAssocID="{4D7A755B-53F7-41C6-A392-82E4A7F3D03A}" presName="sp" presStyleCnt="0"/>
      <dgm:spPr/>
    </dgm:pt>
    <dgm:pt modelId="{8F97AFBA-CB52-4E72-9D75-F6A9AA8FB2CE}" type="pres">
      <dgm:prSet presAssocID="{A5260610-DC51-43E5-BE51-977B0F85D773}" presName="linNode" presStyleCnt="0"/>
      <dgm:spPr/>
    </dgm:pt>
    <dgm:pt modelId="{1AA51EB1-827F-4EC0-AC2C-A647136D87A9}" type="pres">
      <dgm:prSet presAssocID="{A5260610-DC51-43E5-BE51-977B0F85D773}" presName="parentText" presStyleLbl="node1" presStyleIdx="1" presStyleCnt="2">
        <dgm:presLayoutVars>
          <dgm:chMax val="1"/>
          <dgm:bulletEnabled val="1"/>
        </dgm:presLayoutVars>
      </dgm:prSet>
      <dgm:spPr/>
      <dgm:t>
        <a:bodyPr/>
        <a:lstStyle/>
        <a:p>
          <a:endParaRPr lang="en-US"/>
        </a:p>
      </dgm:t>
    </dgm:pt>
    <dgm:pt modelId="{926BD8A5-4617-4275-91A0-D801D608E14D}" type="pres">
      <dgm:prSet presAssocID="{A5260610-DC51-43E5-BE51-977B0F85D773}" presName="descendantText" presStyleLbl="alignAccFollowNode1" presStyleIdx="1" presStyleCnt="2">
        <dgm:presLayoutVars>
          <dgm:bulletEnabled val="1"/>
        </dgm:presLayoutVars>
      </dgm:prSet>
      <dgm:spPr/>
      <dgm:t>
        <a:bodyPr/>
        <a:lstStyle/>
        <a:p>
          <a:endParaRPr lang="en-US"/>
        </a:p>
      </dgm:t>
    </dgm:pt>
  </dgm:ptLst>
  <dgm:cxnLst>
    <dgm:cxn modelId="{772ED79C-1F6C-4F75-9720-B337C7F5C068}" srcId="{253AEB36-9173-48E4-B783-46C273CCA723}" destId="{E73F2C2B-DC3C-4F06-BEF9-92E8CF45FB87}" srcOrd="0" destOrd="0" parTransId="{74028ECC-651B-43F7-9CBF-7CB5AA90C9DA}" sibTransId="{2224C63A-4D34-4A7D-839C-5356738C0E48}"/>
    <dgm:cxn modelId="{F01EA3E4-B856-4983-B835-AF0550643BD0}" type="presOf" srcId="{253AEB36-9173-48E4-B783-46C273CCA723}" destId="{E0668D7D-6389-4290-BA1D-B04C3BA88582}" srcOrd="0" destOrd="0" presId="urn:microsoft.com/office/officeart/2005/8/layout/vList5"/>
    <dgm:cxn modelId="{EFD69F99-AF2A-45CF-AE09-E43206987B9C}" type="presOf" srcId="{A0CA09AA-E35D-4EB9-B5E5-6B45A3628BBE}" destId="{35554942-EAD1-4861-BEB8-2BC868C29F95}" srcOrd="0" destOrd="0" presId="urn:microsoft.com/office/officeart/2005/8/layout/vList5"/>
    <dgm:cxn modelId="{B6607933-8A32-40E7-8DCB-2EA268D4DF39}" type="presOf" srcId="{3B00EB60-1BD1-48B6-B5D4-3F3866F3218D}" destId="{926BD8A5-4617-4275-91A0-D801D608E14D}" srcOrd="0" destOrd="1" presId="urn:microsoft.com/office/officeart/2005/8/layout/vList5"/>
    <dgm:cxn modelId="{42BA39B2-B204-42AA-9A2A-0F0D2E2083BB}" type="presOf" srcId="{E73F2C2B-DC3C-4F06-BEF9-92E8CF45FB87}" destId="{3CE217BF-8F3F-4F95-A2E9-B08A73AFD93D}" srcOrd="0" destOrd="0" presId="urn:microsoft.com/office/officeart/2005/8/layout/vList5"/>
    <dgm:cxn modelId="{AB744FB5-6675-4EDD-A66D-B959E08E935B}" type="presOf" srcId="{A5260610-DC51-43E5-BE51-977B0F85D773}" destId="{1AA51EB1-827F-4EC0-AC2C-A647136D87A9}" srcOrd="0" destOrd="0" presId="urn:microsoft.com/office/officeart/2005/8/layout/vList5"/>
    <dgm:cxn modelId="{0C7DABE9-24FD-46F5-9E16-23268D993144}" srcId="{A0CA09AA-E35D-4EB9-B5E5-6B45A3628BBE}" destId="{253AEB36-9173-48E4-B783-46C273CCA723}" srcOrd="0" destOrd="0" parTransId="{8DBEEA29-46C7-4140-A1EE-7D5BB4FA3AD2}" sibTransId="{4D7A755B-53F7-41C6-A392-82E4A7F3D03A}"/>
    <dgm:cxn modelId="{435CF9B1-C060-45C7-9112-7709AEF8ED17}" type="presOf" srcId="{F3E929DD-3633-4801-A197-8F4DAFF318EE}" destId="{926BD8A5-4617-4275-91A0-D801D608E14D}" srcOrd="0" destOrd="0" presId="urn:microsoft.com/office/officeart/2005/8/layout/vList5"/>
    <dgm:cxn modelId="{42CCB7E4-B70A-4A7B-A8CF-5A24D3D74B3C}" srcId="{A5260610-DC51-43E5-BE51-977B0F85D773}" destId="{3B00EB60-1BD1-48B6-B5D4-3F3866F3218D}" srcOrd="1" destOrd="0" parTransId="{1CD8EB89-DD29-471D-BDAC-B4F2D9EE04AE}" sibTransId="{D091A115-A805-42B4-B953-AB9D94B1C1F6}"/>
    <dgm:cxn modelId="{3BA57C5D-4F09-41EC-AC13-FB8D96EF20E5}" srcId="{A5260610-DC51-43E5-BE51-977B0F85D773}" destId="{F3E929DD-3633-4801-A197-8F4DAFF318EE}" srcOrd="0" destOrd="0" parTransId="{49A5C7ED-F205-468D-AD57-48B0AD3D9A3A}" sibTransId="{B5677B13-5A47-4FEF-8045-91C61863C374}"/>
    <dgm:cxn modelId="{27A677F3-3AC3-4EB4-B68D-2C5251D252EE}" srcId="{A0CA09AA-E35D-4EB9-B5E5-6B45A3628BBE}" destId="{A5260610-DC51-43E5-BE51-977B0F85D773}" srcOrd="1" destOrd="0" parTransId="{85AE4A2B-DCEF-4ABE-8C92-78A38C3ED50F}" sibTransId="{359C37EE-D9A7-45DE-8EB7-6C24574BC888}"/>
    <dgm:cxn modelId="{A7E0A35F-5E93-4066-AE3B-69D495D2B162}" type="presParOf" srcId="{35554942-EAD1-4861-BEB8-2BC868C29F95}" destId="{74518563-E0C1-4495-B841-1310004D6239}" srcOrd="0" destOrd="0" presId="urn:microsoft.com/office/officeart/2005/8/layout/vList5"/>
    <dgm:cxn modelId="{48D00727-41A9-4494-BE0E-55FB997FE9CD}" type="presParOf" srcId="{74518563-E0C1-4495-B841-1310004D6239}" destId="{E0668D7D-6389-4290-BA1D-B04C3BA88582}" srcOrd="0" destOrd="0" presId="urn:microsoft.com/office/officeart/2005/8/layout/vList5"/>
    <dgm:cxn modelId="{C8E4AF90-1613-441F-827D-D784AC62A14D}" type="presParOf" srcId="{74518563-E0C1-4495-B841-1310004D6239}" destId="{3CE217BF-8F3F-4F95-A2E9-B08A73AFD93D}" srcOrd="1" destOrd="0" presId="urn:microsoft.com/office/officeart/2005/8/layout/vList5"/>
    <dgm:cxn modelId="{DDC86B83-29D1-44F0-A678-21564EC41763}" type="presParOf" srcId="{35554942-EAD1-4861-BEB8-2BC868C29F95}" destId="{F7D4AE3A-8EAA-4E4B-A847-42ED6E2B0319}" srcOrd="1" destOrd="0" presId="urn:microsoft.com/office/officeart/2005/8/layout/vList5"/>
    <dgm:cxn modelId="{4C45B671-18A5-426F-96C0-D9245EBADDB9}" type="presParOf" srcId="{35554942-EAD1-4861-BEB8-2BC868C29F95}" destId="{8F97AFBA-CB52-4E72-9D75-F6A9AA8FB2CE}" srcOrd="2" destOrd="0" presId="urn:microsoft.com/office/officeart/2005/8/layout/vList5"/>
    <dgm:cxn modelId="{CD1FCBE0-94DE-48F9-B009-C6736FCFB31B}" type="presParOf" srcId="{8F97AFBA-CB52-4E72-9D75-F6A9AA8FB2CE}" destId="{1AA51EB1-827F-4EC0-AC2C-A647136D87A9}" srcOrd="0" destOrd="0" presId="urn:microsoft.com/office/officeart/2005/8/layout/vList5"/>
    <dgm:cxn modelId="{69F4020B-8ABE-43D4-BCC2-6085AF578B0B}" type="presParOf" srcId="{8F97AFBA-CB52-4E72-9D75-F6A9AA8FB2CE}" destId="{926BD8A5-4617-4275-91A0-D801D608E1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217BF-8F3F-4F95-A2E9-B08A73AFD93D}">
      <dsp:nvSpPr>
        <dsp:cNvPr id="0" name=""/>
        <dsp:cNvSpPr/>
      </dsp:nvSpPr>
      <dsp:spPr>
        <a:xfrm rot="5400000">
          <a:off x="2024449" y="-207972"/>
          <a:ext cx="1910799" cy="28045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10253F"/>
              </a:solidFill>
            </a:rPr>
            <a:t>Empirically demonstrated the positive impacts of minimum quality standards and licensing in reducing market failures caused by information asymmetry</a:t>
          </a:r>
        </a:p>
      </dsp:txBody>
      <dsp:txXfrm rot="-5400000">
        <a:off x="1577567" y="332188"/>
        <a:ext cx="2711286" cy="1724243"/>
      </dsp:txXfrm>
    </dsp:sp>
    <dsp:sp modelId="{E0668D7D-6389-4290-BA1D-B04C3BA88582}">
      <dsp:nvSpPr>
        <dsp:cNvPr id="0" name=""/>
        <dsp:cNvSpPr/>
      </dsp:nvSpPr>
      <dsp:spPr>
        <a:xfrm>
          <a:off x="0" y="59"/>
          <a:ext cx="1577567" cy="23884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Researched the impacts of minimum quality standards on mitigating Akerlof’s concept of information asymmetry </a:t>
          </a:r>
        </a:p>
      </dsp:txBody>
      <dsp:txXfrm>
        <a:off x="77010" y="77069"/>
        <a:ext cx="1423547" cy="2234479"/>
      </dsp:txXfrm>
    </dsp:sp>
    <dsp:sp modelId="{926BD8A5-4617-4275-91A0-D801D608E14D}">
      <dsp:nvSpPr>
        <dsp:cNvPr id="0" name=""/>
        <dsp:cNvSpPr/>
      </dsp:nvSpPr>
      <dsp:spPr>
        <a:xfrm rot="5400000">
          <a:off x="2024449" y="2299952"/>
          <a:ext cx="1910799" cy="28045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10253F"/>
              </a:solidFill>
            </a:rPr>
            <a:t>Social welfare is increased by the imposition of a minimal quality standard </a:t>
          </a:r>
        </a:p>
        <a:p>
          <a:pPr marL="171450" lvl="1" indent="-171450" algn="l" defTabSz="711200">
            <a:lnSpc>
              <a:spcPct val="90000"/>
            </a:lnSpc>
            <a:spcBef>
              <a:spcPct val="0"/>
            </a:spcBef>
            <a:spcAft>
              <a:spcPct val="15000"/>
            </a:spcAft>
            <a:buChar char="•"/>
          </a:pPr>
          <a:r>
            <a:rPr lang="en-US" sz="1600" kern="1200" dirty="0">
              <a:solidFill>
                <a:srgbClr val="10253F"/>
              </a:solidFill>
            </a:rPr>
            <a:t>Minimal quality standards are particularly advantageous in highly risk averse industries </a:t>
          </a:r>
        </a:p>
      </dsp:txBody>
      <dsp:txXfrm rot="-5400000">
        <a:off x="1577567" y="2840112"/>
        <a:ext cx="2711286" cy="1724243"/>
      </dsp:txXfrm>
    </dsp:sp>
    <dsp:sp modelId="{1AA51EB1-827F-4EC0-AC2C-A647136D87A9}">
      <dsp:nvSpPr>
        <dsp:cNvPr id="0" name=""/>
        <dsp:cNvSpPr/>
      </dsp:nvSpPr>
      <dsp:spPr>
        <a:xfrm>
          <a:off x="0" y="2507984"/>
          <a:ext cx="1577567" cy="23884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Other key findings:</a:t>
          </a:r>
        </a:p>
      </dsp:txBody>
      <dsp:txXfrm>
        <a:off x="77010" y="2584994"/>
        <a:ext cx="1423547" cy="22344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300" tIns="46150" rIns="92300" bIns="4615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2300" tIns="46150" rIns="92300" bIns="46150" rtlCol="0"/>
          <a:lstStyle>
            <a:lvl1pPr algn="r" fontAlgn="auto">
              <a:spcBef>
                <a:spcPts val="0"/>
              </a:spcBef>
              <a:spcAft>
                <a:spcPts val="0"/>
              </a:spcAft>
              <a:defRPr sz="1200" smtClean="0">
                <a:latin typeface="+mn-lt"/>
                <a:ea typeface="+mn-ea"/>
                <a:cs typeface="+mn-cs"/>
              </a:defRPr>
            </a:lvl1pPr>
          </a:lstStyle>
          <a:p>
            <a:pPr>
              <a:defRPr/>
            </a:pPr>
            <a:fld id="{0A1A2F97-9B2D-4BF4-9E1A-4F292AC358A8}" type="datetimeFigureOut">
              <a:rPr lang="en-US"/>
              <a:pPr>
                <a:defRPr/>
              </a:pPr>
              <a:t>9/11/25</a:t>
            </a:fld>
            <a:endParaRPr lang="en-US"/>
          </a:p>
        </p:txBody>
      </p:sp>
      <p:sp>
        <p:nvSpPr>
          <p:cNvPr id="4" name="Footer Placeholder 3"/>
          <p:cNvSpPr>
            <a:spLocks noGrp="1"/>
          </p:cNvSpPr>
          <p:nvPr>
            <p:ph type="ftr" sz="quarter" idx="2"/>
          </p:nvPr>
        </p:nvSpPr>
        <p:spPr>
          <a:xfrm>
            <a:off x="0" y="8829675"/>
            <a:ext cx="3036888" cy="465138"/>
          </a:xfrm>
          <a:prstGeom prst="rect">
            <a:avLst/>
          </a:prstGeom>
        </p:spPr>
        <p:txBody>
          <a:bodyPr vert="horz" lIns="92300" tIns="46150" rIns="92300" bIns="4615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2300" tIns="46150" rIns="92300" bIns="46150" rtlCol="0" anchor="b"/>
          <a:lstStyle>
            <a:lvl1pPr algn="r" fontAlgn="auto">
              <a:spcBef>
                <a:spcPts val="0"/>
              </a:spcBef>
              <a:spcAft>
                <a:spcPts val="0"/>
              </a:spcAft>
              <a:defRPr sz="1200" smtClean="0">
                <a:latin typeface="+mn-lt"/>
                <a:ea typeface="+mn-ea"/>
                <a:cs typeface="+mn-cs"/>
              </a:defRPr>
            </a:lvl1pPr>
          </a:lstStyle>
          <a:p>
            <a:pPr>
              <a:defRPr/>
            </a:pPr>
            <a:fld id="{D49DF764-D134-47FC-8DCC-EE12B6C33636}" type="slidenum">
              <a:rPr lang="en-US"/>
              <a:pPr>
                <a:defRPr/>
              </a:pPr>
              <a:t>‹#›</a:t>
            </a:fld>
            <a:endParaRPr lang="en-US"/>
          </a:p>
        </p:txBody>
      </p:sp>
    </p:spTree>
    <p:extLst>
      <p:ext uri="{BB962C8B-B14F-4D97-AF65-F5344CB8AC3E}">
        <p14:creationId xmlns:p14="http://schemas.microsoft.com/office/powerpoint/2010/main" val="56475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8" rIns="93177" bIns="4658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8" rIns="93177" bIns="46588" rtlCol="0"/>
          <a:lstStyle>
            <a:lvl1pPr algn="r" fontAlgn="auto">
              <a:spcBef>
                <a:spcPts val="0"/>
              </a:spcBef>
              <a:spcAft>
                <a:spcPts val="0"/>
              </a:spcAft>
              <a:defRPr sz="1200" smtClean="0">
                <a:latin typeface="+mn-lt"/>
                <a:ea typeface="+mn-ea"/>
                <a:cs typeface="+mn-cs"/>
              </a:defRPr>
            </a:lvl1pPr>
          </a:lstStyle>
          <a:p>
            <a:pPr>
              <a:defRPr/>
            </a:pPr>
            <a:fld id="{E715D0BD-1BBF-4F99-A0E4-8B496892B979}" type="datetimeFigureOut">
              <a:rPr lang="en-US"/>
              <a:pPr>
                <a:defRPr/>
              </a:pPr>
              <a:t>9/11/25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8" rIns="93177" bIns="46588"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8" rIns="93177"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8" rIns="93177" bIns="4658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8" rIns="93177" bIns="46588" rtlCol="0" anchor="b"/>
          <a:lstStyle>
            <a:lvl1pPr algn="r" fontAlgn="auto">
              <a:spcBef>
                <a:spcPts val="0"/>
              </a:spcBef>
              <a:spcAft>
                <a:spcPts val="0"/>
              </a:spcAft>
              <a:defRPr sz="1200" smtClean="0">
                <a:latin typeface="+mn-lt"/>
                <a:ea typeface="+mn-ea"/>
                <a:cs typeface="+mn-cs"/>
              </a:defRPr>
            </a:lvl1pPr>
          </a:lstStyle>
          <a:p>
            <a:pPr>
              <a:defRPr/>
            </a:pPr>
            <a:fld id="{637E55B5-C41A-4717-8B23-67FB32371A8D}" type="slidenum">
              <a:rPr lang="en-US"/>
              <a:pPr>
                <a:defRPr/>
              </a:pPr>
              <a:t>‹#›</a:t>
            </a:fld>
            <a:endParaRPr lang="en-US"/>
          </a:p>
        </p:txBody>
      </p:sp>
    </p:spTree>
    <p:extLst>
      <p:ext uri="{BB962C8B-B14F-4D97-AF65-F5344CB8AC3E}">
        <p14:creationId xmlns:p14="http://schemas.microsoft.com/office/powerpoint/2010/main" val="2785239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9854A-FED2-4495-B567-1859074471A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094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0448C-0DE2-4FF9-AAEF-8B1CE854E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51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a:t>
            </a:r>
            <a:r>
              <a:rPr lang="en-US" baseline="0" dirty="0">
                <a:ea typeface="Calibri"/>
                <a:cs typeface="Calibri"/>
              </a:rPr>
              <a:t> Simulate taking the survey with 21 students for each scenario; 2) Get responses for “why” students selected the technology with associated standards – more information? Trust it more? Appears less risky?</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5B5-C41A-4717-8B23-67FB32371A8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37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6</a:t>
            </a:fld>
            <a:endParaRPr lang="en-US"/>
          </a:p>
        </p:txBody>
      </p:sp>
    </p:spTree>
    <p:extLst>
      <p:ext uri="{BB962C8B-B14F-4D97-AF65-F5344CB8AC3E}">
        <p14:creationId xmlns:p14="http://schemas.microsoft.com/office/powerpoint/2010/main" val="52404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8</a:t>
            </a:fld>
            <a:endParaRPr lang="en-US"/>
          </a:p>
        </p:txBody>
      </p:sp>
    </p:spTree>
    <p:extLst>
      <p:ext uri="{BB962C8B-B14F-4D97-AF65-F5344CB8AC3E}">
        <p14:creationId xmlns:p14="http://schemas.microsoft.com/office/powerpoint/2010/main" val="307394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E55B5-C41A-4717-8B23-67FB32371A8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94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10</a:t>
            </a:fld>
            <a:endParaRPr lang="en-US"/>
          </a:p>
        </p:txBody>
      </p:sp>
    </p:spTree>
    <p:extLst>
      <p:ext uri="{BB962C8B-B14F-4D97-AF65-F5344CB8AC3E}">
        <p14:creationId xmlns:p14="http://schemas.microsoft.com/office/powerpoint/2010/main" val="20205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11</a:t>
            </a:fld>
            <a:endParaRPr lang="en-US"/>
          </a:p>
        </p:txBody>
      </p:sp>
    </p:spTree>
    <p:extLst>
      <p:ext uri="{BB962C8B-B14F-4D97-AF65-F5344CB8AC3E}">
        <p14:creationId xmlns:p14="http://schemas.microsoft.com/office/powerpoint/2010/main" val="346888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Relatively self-explanatory.</a:t>
            </a:r>
          </a:p>
        </p:txBody>
      </p:sp>
      <p:sp>
        <p:nvSpPr>
          <p:cNvPr id="4" name="Slide Number Placeholder 3"/>
          <p:cNvSpPr>
            <a:spLocks noGrp="1"/>
          </p:cNvSpPr>
          <p:nvPr>
            <p:ph type="sldNum" sz="quarter" idx="5"/>
          </p:nvPr>
        </p:nvSpPr>
        <p:spPr/>
        <p:txBody>
          <a:bodyPr/>
          <a:lstStyle/>
          <a:p>
            <a:pPr>
              <a:defRPr/>
            </a:pPr>
            <a:fld id="{637E55B5-C41A-4717-8B23-67FB32371A8D}" type="slidenum">
              <a:rPr lang="en-US"/>
              <a:pPr>
                <a:defRPr/>
              </a:pPr>
              <a:t>12</a:t>
            </a:fld>
            <a:endParaRPr lang="en-US"/>
          </a:p>
        </p:txBody>
      </p:sp>
    </p:spTree>
    <p:extLst>
      <p:ext uri="{BB962C8B-B14F-4D97-AF65-F5344CB8AC3E}">
        <p14:creationId xmlns:p14="http://schemas.microsoft.com/office/powerpoint/2010/main" val="233905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jp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jp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jp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jp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jp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jp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jp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jp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jp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a:t>Click to add an image</a:t>
            </a:r>
          </a:p>
        </p:txBody>
      </p:sp>
    </p:spTree>
    <p:extLst>
      <p:ext uri="{BB962C8B-B14F-4D97-AF65-F5344CB8AC3E}">
        <p14:creationId xmlns:p14="http://schemas.microsoft.com/office/powerpoint/2010/main" val="307714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a:t>Click to edit text</a:t>
            </a:r>
            <a:endParaRPr lang="en-GB"/>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a:t>Click to edit text</a:t>
            </a:r>
            <a:endParaRPr lang="en-GB"/>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a:t>Click to edit text</a:t>
            </a:r>
            <a:endParaRPr lang="en-GB"/>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a:t>Click to edit subhead</a:t>
            </a:r>
          </a:p>
        </p:txBody>
      </p:sp>
    </p:spTree>
    <p:extLst>
      <p:ext uri="{BB962C8B-B14F-4D97-AF65-F5344CB8AC3E}">
        <p14:creationId xmlns:p14="http://schemas.microsoft.com/office/powerpoint/2010/main" val="3222824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 xmlns:a16="http://schemas.microsoft.com/office/drawing/2014/main" id="{75343957-82E2-4B4A-912C-3226992323C1}"/>
              </a:ext>
            </a:extLst>
          </p:cNvPr>
          <p:cNvPicPr>
            <a:picLocks noChangeAspect="1"/>
          </p:cNvPicPr>
          <p:nvPr userDrawn="1"/>
        </p:nvPicPr>
        <p:blipFill>
          <a:blip r:embed="rId2"/>
          <a:stretch>
            <a:fillRect/>
          </a:stretch>
        </p:blipFill>
        <p:spPr>
          <a:xfrm>
            <a:off x="0" y="1"/>
            <a:ext cx="9144000" cy="6858000"/>
          </a:xfrm>
          <a:prstGeom prst="rect">
            <a:avLst/>
          </a:prstGeom>
        </p:spPr>
      </p:pic>
      <p:sp>
        <p:nvSpPr>
          <p:cNvPr id="2" name="Title 1">
            <a:extLst>
              <a:ext uri="{FF2B5EF4-FFF2-40B4-BE49-F238E27FC236}">
                <a16:creationId xmlns="" xmlns:a16="http://schemas.microsoft.com/office/drawing/2014/main" id="{E29E4696-BA1E-8C4A-B286-B1FF16817286}"/>
              </a:ext>
            </a:extLst>
          </p:cNvPr>
          <p:cNvSpPr>
            <a:spLocks noGrp="1"/>
          </p:cNvSpPr>
          <p:nvPr>
            <p:ph type="title"/>
          </p:nvPr>
        </p:nvSpPr>
        <p:spPr>
          <a:xfrm>
            <a:off x="1776845" y="852776"/>
            <a:ext cx="6738505" cy="1009651"/>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096EAC26-728E-E341-87F9-F0FFE7698EEA}"/>
              </a:ext>
            </a:extLst>
          </p:cNvPr>
          <p:cNvSpPr>
            <a:spLocks noGrp="1"/>
          </p:cNvSpPr>
          <p:nvPr>
            <p:ph idx="1"/>
          </p:nvPr>
        </p:nvSpPr>
        <p:spPr>
          <a:xfrm>
            <a:off x="1776844" y="1963882"/>
            <a:ext cx="6738506" cy="42130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0E254F6-9672-814B-939D-1644FFD1836A}"/>
              </a:ext>
            </a:extLst>
          </p:cNvPr>
          <p:cNvSpPr>
            <a:spLocks noGrp="1"/>
          </p:cNvSpPr>
          <p:nvPr>
            <p:ph type="dt" sz="half" idx="10"/>
          </p:nvPr>
        </p:nvSpPr>
        <p:spPr/>
        <p:txBody>
          <a:bodyPr/>
          <a:lstStyle/>
          <a:p>
            <a:r>
              <a:rPr lang="en-US"/>
              <a:t>5/28/2025</a:t>
            </a:r>
          </a:p>
        </p:txBody>
      </p:sp>
      <p:sp>
        <p:nvSpPr>
          <p:cNvPr id="5" name="Footer Placeholder 4">
            <a:extLst>
              <a:ext uri="{FF2B5EF4-FFF2-40B4-BE49-F238E27FC236}">
                <a16:creationId xmlns="" xmlns:a16="http://schemas.microsoft.com/office/drawing/2014/main" id="{70E922CB-1017-BF43-971C-EDA1073E0EFB}"/>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 xmlns:a16="http://schemas.microsoft.com/office/drawing/2014/main" id="{5154858B-1DC4-2147-9A3A-6A7A84AE3BC9}"/>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3719039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7" name="Content Placeholder 4">
            <a:extLst>
              <a:ext uri="{FF2B5EF4-FFF2-40B4-BE49-F238E27FC236}">
                <a16:creationId xmlns="" xmlns:a16="http://schemas.microsoft.com/office/drawing/2014/main" id="{3AAC55B2-88CD-E940-A4D0-54234D918C18}"/>
              </a:ext>
            </a:extLst>
          </p:cNvPr>
          <p:cNvPicPr>
            <a:picLocks noChangeAspect="1"/>
          </p:cNvPicPr>
          <p:nvPr userDrawn="1"/>
        </p:nvPicPr>
        <p:blipFill>
          <a:blip r:embed="rId2"/>
          <a:stretch>
            <a:fillRect/>
          </a:stretch>
        </p:blipFill>
        <p:spPr>
          <a:xfrm>
            <a:off x="1" y="0"/>
            <a:ext cx="9143999" cy="6858000"/>
          </a:xfrm>
          <a:prstGeom prst="rect">
            <a:avLst/>
          </a:prstGeom>
        </p:spPr>
      </p:pic>
      <p:sp>
        <p:nvSpPr>
          <p:cNvPr id="2" name="Title 1">
            <a:extLst>
              <a:ext uri="{FF2B5EF4-FFF2-40B4-BE49-F238E27FC236}">
                <a16:creationId xmlns="" xmlns:a16="http://schemas.microsoft.com/office/drawing/2014/main" id="{1AC58962-179B-6542-912A-D199F7A6416A}"/>
              </a:ext>
            </a:extLst>
          </p:cNvPr>
          <p:cNvSpPr>
            <a:spLocks noGrp="1"/>
          </p:cNvSpPr>
          <p:nvPr>
            <p:ph type="title"/>
          </p:nvPr>
        </p:nvSpPr>
        <p:spPr>
          <a:xfrm>
            <a:off x="1776844" y="1709739"/>
            <a:ext cx="6733743" cy="2852737"/>
          </a:xfrm>
        </p:spPr>
        <p:txBody>
          <a:bodyPr anchor="b"/>
          <a:lstStyle>
            <a:lvl1pPr>
              <a:defRPr sz="4500"/>
            </a:lvl1pPr>
          </a:lstStyle>
          <a:p>
            <a:endParaRPr lang="en-US" dirty="0"/>
          </a:p>
        </p:txBody>
      </p:sp>
      <p:sp>
        <p:nvSpPr>
          <p:cNvPr id="3" name="Text Placeholder 2">
            <a:extLst>
              <a:ext uri="{FF2B5EF4-FFF2-40B4-BE49-F238E27FC236}">
                <a16:creationId xmlns="" xmlns:a16="http://schemas.microsoft.com/office/drawing/2014/main" id="{F282326E-DB3E-1D45-BEE0-2E1470A1CC75}"/>
              </a:ext>
            </a:extLst>
          </p:cNvPr>
          <p:cNvSpPr>
            <a:spLocks noGrp="1"/>
          </p:cNvSpPr>
          <p:nvPr>
            <p:ph type="body" idx="1"/>
          </p:nvPr>
        </p:nvSpPr>
        <p:spPr>
          <a:xfrm>
            <a:off x="1776844" y="4589464"/>
            <a:ext cx="673374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a:extLst>
              <a:ext uri="{FF2B5EF4-FFF2-40B4-BE49-F238E27FC236}">
                <a16:creationId xmlns="" xmlns:a16="http://schemas.microsoft.com/office/drawing/2014/main" id="{F1AD3633-D292-774E-AF77-DCFE3B7B58B9}"/>
              </a:ext>
            </a:extLst>
          </p:cNvPr>
          <p:cNvSpPr>
            <a:spLocks noGrp="1"/>
          </p:cNvSpPr>
          <p:nvPr>
            <p:ph type="dt" sz="half" idx="10"/>
          </p:nvPr>
        </p:nvSpPr>
        <p:spPr/>
        <p:txBody>
          <a:bodyPr/>
          <a:lstStyle/>
          <a:p>
            <a:r>
              <a:rPr lang="en-US"/>
              <a:t>5/28/2025</a:t>
            </a:r>
          </a:p>
        </p:txBody>
      </p:sp>
      <p:sp>
        <p:nvSpPr>
          <p:cNvPr id="5" name="Footer Placeholder 4">
            <a:extLst>
              <a:ext uri="{FF2B5EF4-FFF2-40B4-BE49-F238E27FC236}">
                <a16:creationId xmlns="" xmlns:a16="http://schemas.microsoft.com/office/drawing/2014/main" id="{8B60271E-D3D1-C940-8E8B-08AE5A52CB74}"/>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 xmlns:a16="http://schemas.microsoft.com/office/drawing/2014/main" id="{88CA3FB2-24BC-E04B-9C2E-9215EA79B927}"/>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21357851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8" name="Content Placeholder 4">
            <a:extLst>
              <a:ext uri="{FF2B5EF4-FFF2-40B4-BE49-F238E27FC236}">
                <a16:creationId xmlns="" xmlns:a16="http://schemas.microsoft.com/office/drawing/2014/main" id="{3E19A962-FDC7-A345-B4C6-42AEDEA08CC7}"/>
              </a:ext>
            </a:extLst>
          </p:cNvPr>
          <p:cNvPicPr>
            <a:picLocks noChangeAspect="1"/>
          </p:cNvPicPr>
          <p:nvPr userDrawn="1"/>
        </p:nvPicPr>
        <p:blipFill>
          <a:blip r:embed="rId2"/>
          <a:stretch>
            <a:fillRect/>
          </a:stretch>
        </p:blipFill>
        <p:spPr>
          <a:xfrm>
            <a:off x="1" y="0"/>
            <a:ext cx="9143999" cy="6858000"/>
          </a:xfrm>
          <a:prstGeom prst="rect">
            <a:avLst/>
          </a:prstGeom>
        </p:spPr>
      </p:pic>
      <p:sp>
        <p:nvSpPr>
          <p:cNvPr id="2" name="Title 1">
            <a:extLst>
              <a:ext uri="{FF2B5EF4-FFF2-40B4-BE49-F238E27FC236}">
                <a16:creationId xmlns="" xmlns:a16="http://schemas.microsoft.com/office/drawing/2014/main" id="{819485FC-7DAD-FC48-B5BD-DDB2CC240621}"/>
              </a:ext>
            </a:extLst>
          </p:cNvPr>
          <p:cNvSpPr>
            <a:spLocks noGrp="1"/>
          </p:cNvSpPr>
          <p:nvPr>
            <p:ph type="title"/>
          </p:nvPr>
        </p:nvSpPr>
        <p:spPr>
          <a:xfrm>
            <a:off x="1776845" y="797443"/>
            <a:ext cx="6738505" cy="893245"/>
          </a:xfrm>
        </p:spPr>
        <p:txBody>
          <a:bodyPr/>
          <a:lstStyle/>
          <a:p>
            <a:endParaRPr lang="en-US" dirty="0"/>
          </a:p>
        </p:txBody>
      </p:sp>
      <p:sp>
        <p:nvSpPr>
          <p:cNvPr id="3" name="Content Placeholder 2">
            <a:extLst>
              <a:ext uri="{FF2B5EF4-FFF2-40B4-BE49-F238E27FC236}">
                <a16:creationId xmlns="" xmlns:a16="http://schemas.microsoft.com/office/drawing/2014/main" id="{EA7B7138-E185-5F45-83BB-BF10692A6171}"/>
              </a:ext>
            </a:extLst>
          </p:cNvPr>
          <p:cNvSpPr>
            <a:spLocks noGrp="1"/>
          </p:cNvSpPr>
          <p:nvPr>
            <p:ph sz="half" idx="1"/>
          </p:nvPr>
        </p:nvSpPr>
        <p:spPr>
          <a:xfrm>
            <a:off x="1776844" y="1825625"/>
            <a:ext cx="326020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15AB0131-FD72-314B-A435-F7B1A18D7D70}"/>
              </a:ext>
            </a:extLst>
          </p:cNvPr>
          <p:cNvSpPr>
            <a:spLocks noGrp="1"/>
          </p:cNvSpPr>
          <p:nvPr>
            <p:ph type="dt" sz="half" idx="10"/>
          </p:nvPr>
        </p:nvSpPr>
        <p:spPr/>
        <p:txBody>
          <a:bodyPr/>
          <a:lstStyle/>
          <a:p>
            <a:r>
              <a:rPr lang="en-US"/>
              <a:t>5/28/2025</a:t>
            </a:r>
          </a:p>
        </p:txBody>
      </p:sp>
      <p:sp>
        <p:nvSpPr>
          <p:cNvPr id="6" name="Footer Placeholder 5">
            <a:extLst>
              <a:ext uri="{FF2B5EF4-FFF2-40B4-BE49-F238E27FC236}">
                <a16:creationId xmlns="" xmlns:a16="http://schemas.microsoft.com/office/drawing/2014/main" id="{CD30CBEB-9133-A143-9F7C-D487A9624A5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 xmlns:a16="http://schemas.microsoft.com/office/drawing/2014/main" id="{5F1589F4-BA5A-6444-8882-E37D99697337}"/>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 xmlns:a16="http://schemas.microsoft.com/office/drawing/2014/main" id="{48739BEF-D14E-F44B-8FC8-BF861D50DE39}"/>
              </a:ext>
            </a:extLst>
          </p:cNvPr>
          <p:cNvSpPr>
            <a:spLocks noGrp="1"/>
          </p:cNvSpPr>
          <p:nvPr>
            <p:ph sz="half" idx="13"/>
          </p:nvPr>
        </p:nvSpPr>
        <p:spPr>
          <a:xfrm>
            <a:off x="5255143" y="1825625"/>
            <a:ext cx="326020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15031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pic>
        <p:nvPicPr>
          <p:cNvPr id="11" name="Content Placeholder 4">
            <a:extLst>
              <a:ext uri="{FF2B5EF4-FFF2-40B4-BE49-F238E27FC236}">
                <a16:creationId xmlns="" xmlns:a16="http://schemas.microsoft.com/office/drawing/2014/main" id="{883B0806-1C70-5043-9BE1-E221F1ECD4FD}"/>
              </a:ext>
            </a:extLst>
          </p:cNvPr>
          <p:cNvPicPr>
            <a:picLocks noChangeAspect="1"/>
          </p:cNvPicPr>
          <p:nvPr userDrawn="1"/>
        </p:nvPicPr>
        <p:blipFill>
          <a:blip r:embed="rId2"/>
          <a:stretch>
            <a:fillRect/>
          </a:stretch>
        </p:blipFill>
        <p:spPr>
          <a:xfrm>
            <a:off x="1" y="0"/>
            <a:ext cx="9143999" cy="6858000"/>
          </a:xfrm>
          <a:prstGeom prst="rect">
            <a:avLst/>
          </a:prstGeom>
        </p:spPr>
      </p:pic>
      <p:sp>
        <p:nvSpPr>
          <p:cNvPr id="5" name="Text Placeholder 4">
            <a:extLst>
              <a:ext uri="{FF2B5EF4-FFF2-40B4-BE49-F238E27FC236}">
                <a16:creationId xmlns="" xmlns:a16="http://schemas.microsoft.com/office/drawing/2014/main" id="{B5B8BF92-A1DE-FC43-824F-0750905EA521}"/>
              </a:ext>
            </a:extLst>
          </p:cNvPr>
          <p:cNvSpPr>
            <a:spLocks noGrp="1"/>
          </p:cNvSpPr>
          <p:nvPr>
            <p:ph type="body" sz="quarter" idx="3"/>
          </p:nvPr>
        </p:nvSpPr>
        <p:spPr>
          <a:xfrm>
            <a:off x="5255142" y="1825625"/>
            <a:ext cx="3261399" cy="679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7" name="Date Placeholder 6">
            <a:extLst>
              <a:ext uri="{FF2B5EF4-FFF2-40B4-BE49-F238E27FC236}">
                <a16:creationId xmlns="" xmlns:a16="http://schemas.microsoft.com/office/drawing/2014/main" id="{F2C70121-F425-3447-ABCA-072C963613B6}"/>
              </a:ext>
            </a:extLst>
          </p:cNvPr>
          <p:cNvSpPr>
            <a:spLocks noGrp="1"/>
          </p:cNvSpPr>
          <p:nvPr>
            <p:ph type="dt" sz="half" idx="10"/>
          </p:nvPr>
        </p:nvSpPr>
        <p:spPr/>
        <p:txBody>
          <a:bodyPr/>
          <a:lstStyle/>
          <a:p>
            <a:r>
              <a:rPr lang="en-US"/>
              <a:t>5/28/2025</a:t>
            </a:r>
          </a:p>
        </p:txBody>
      </p:sp>
      <p:sp>
        <p:nvSpPr>
          <p:cNvPr id="8" name="Footer Placeholder 7">
            <a:extLst>
              <a:ext uri="{FF2B5EF4-FFF2-40B4-BE49-F238E27FC236}">
                <a16:creationId xmlns="" xmlns:a16="http://schemas.microsoft.com/office/drawing/2014/main" id="{FB8F3859-289A-214B-959A-59FFCD33FC91}"/>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 xmlns:a16="http://schemas.microsoft.com/office/drawing/2014/main" id="{34279F9E-9EF2-9F4E-9624-CF2957EBF2B8}"/>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2" name="Content Placeholder 2">
            <a:extLst>
              <a:ext uri="{FF2B5EF4-FFF2-40B4-BE49-F238E27FC236}">
                <a16:creationId xmlns="" xmlns:a16="http://schemas.microsoft.com/office/drawing/2014/main" id="{DAEEB006-F0BF-DF45-917F-778CF2C1A0F5}"/>
              </a:ext>
            </a:extLst>
          </p:cNvPr>
          <p:cNvSpPr>
            <a:spLocks noGrp="1"/>
          </p:cNvSpPr>
          <p:nvPr>
            <p:ph sz="half" idx="14"/>
          </p:nvPr>
        </p:nvSpPr>
        <p:spPr>
          <a:xfrm>
            <a:off x="5255143" y="2640014"/>
            <a:ext cx="3260207" cy="35369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 xmlns:a16="http://schemas.microsoft.com/office/drawing/2014/main" id="{ABFD1B88-08C3-744E-A7F9-F7D44DD6F83E}"/>
              </a:ext>
            </a:extLst>
          </p:cNvPr>
          <p:cNvSpPr>
            <a:spLocks noGrp="1"/>
          </p:cNvSpPr>
          <p:nvPr>
            <p:ph type="body" sz="quarter" idx="15"/>
          </p:nvPr>
        </p:nvSpPr>
        <p:spPr>
          <a:xfrm>
            <a:off x="1776845" y="1825625"/>
            <a:ext cx="3261399" cy="679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14" name="Content Placeholder 2">
            <a:extLst>
              <a:ext uri="{FF2B5EF4-FFF2-40B4-BE49-F238E27FC236}">
                <a16:creationId xmlns="" xmlns:a16="http://schemas.microsoft.com/office/drawing/2014/main" id="{DD1DBC57-C5C9-BC49-B3B5-8D7764ECBF9F}"/>
              </a:ext>
            </a:extLst>
          </p:cNvPr>
          <p:cNvSpPr>
            <a:spLocks noGrp="1"/>
          </p:cNvSpPr>
          <p:nvPr>
            <p:ph sz="half" idx="16"/>
          </p:nvPr>
        </p:nvSpPr>
        <p:spPr>
          <a:xfrm>
            <a:off x="1776845" y="2640014"/>
            <a:ext cx="3260207" cy="35369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14E8660B-9298-E248-87BA-485866532886}"/>
              </a:ext>
            </a:extLst>
          </p:cNvPr>
          <p:cNvSpPr>
            <a:spLocks noGrp="1"/>
          </p:cNvSpPr>
          <p:nvPr>
            <p:ph type="title"/>
          </p:nvPr>
        </p:nvSpPr>
        <p:spPr>
          <a:xfrm>
            <a:off x="1776845" y="797443"/>
            <a:ext cx="6738505" cy="893245"/>
          </a:xfrm>
        </p:spPr>
        <p:txBody>
          <a:bodyPr/>
          <a:lstStyle>
            <a:lvl1pPr>
              <a:defRPr/>
            </a:lvl1pPr>
          </a:lstStyle>
          <a:p>
            <a:endParaRPr lang="en-US" dirty="0"/>
          </a:p>
        </p:txBody>
      </p:sp>
    </p:spTree>
    <p:extLst>
      <p:ext uri="{BB962C8B-B14F-4D97-AF65-F5344CB8AC3E}">
        <p14:creationId xmlns:p14="http://schemas.microsoft.com/office/powerpoint/2010/main" val="24145191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89805AC-82AD-404A-B3FC-0B836A2F779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E29E4696-BA1E-8C4A-B286-B1FF16817286}"/>
              </a:ext>
            </a:extLst>
          </p:cNvPr>
          <p:cNvSpPr>
            <a:spLocks noGrp="1"/>
          </p:cNvSpPr>
          <p:nvPr>
            <p:ph type="title"/>
          </p:nvPr>
        </p:nvSpPr>
        <p:spPr>
          <a:xfrm>
            <a:off x="499534" y="681037"/>
            <a:ext cx="8015816" cy="1009651"/>
          </a:xfrm>
        </p:spPr>
        <p:txBody>
          <a:bodyPr/>
          <a:lstStyle>
            <a:lvl1pPr>
              <a:defRPr>
                <a:solidFill>
                  <a:schemeClr val="accent1"/>
                </a:solidFill>
              </a:defRPr>
            </a:lvl1pPr>
          </a:lstStyle>
          <a:p>
            <a:r>
              <a:rPr lang="en-US" dirty="0"/>
              <a:t>Click to edit Master title style</a:t>
            </a:r>
          </a:p>
        </p:txBody>
      </p:sp>
      <p:sp>
        <p:nvSpPr>
          <p:cNvPr id="4" name="Date Placeholder 3">
            <a:extLst>
              <a:ext uri="{FF2B5EF4-FFF2-40B4-BE49-F238E27FC236}">
                <a16:creationId xmlns="" xmlns:a16="http://schemas.microsoft.com/office/drawing/2014/main" id="{A0E254F6-9672-814B-939D-1644FFD1836A}"/>
              </a:ext>
            </a:extLst>
          </p:cNvPr>
          <p:cNvSpPr>
            <a:spLocks noGrp="1"/>
          </p:cNvSpPr>
          <p:nvPr>
            <p:ph type="dt" sz="half" idx="10"/>
          </p:nvPr>
        </p:nvSpPr>
        <p:spPr>
          <a:xfrm>
            <a:off x="499533" y="6377784"/>
            <a:ext cx="1496292" cy="365125"/>
          </a:xfrm>
        </p:spPr>
        <p:txBody>
          <a:bodyPr/>
          <a:lstStyle/>
          <a:p>
            <a:r>
              <a:rPr lang="en-US"/>
              <a:t>5/28/2025</a:t>
            </a:r>
            <a:endParaRPr lang="en-US" dirty="0"/>
          </a:p>
        </p:txBody>
      </p:sp>
      <p:sp>
        <p:nvSpPr>
          <p:cNvPr id="5" name="Footer Placeholder 4">
            <a:extLst>
              <a:ext uri="{FF2B5EF4-FFF2-40B4-BE49-F238E27FC236}">
                <a16:creationId xmlns="" xmlns:a16="http://schemas.microsoft.com/office/drawing/2014/main" id="{70E922CB-1017-BF43-971C-EDA1073E0EFB}"/>
              </a:ext>
            </a:extLst>
          </p:cNvPr>
          <p:cNvSpPr>
            <a:spLocks noGrp="1"/>
          </p:cNvSpPr>
          <p:nvPr>
            <p:ph type="ftr" sz="quarter" idx="11"/>
          </p:nvPr>
        </p:nvSpPr>
        <p:spPr>
          <a:xfrm>
            <a:off x="2874770" y="6377783"/>
            <a:ext cx="3086100" cy="365125"/>
          </a:xfrm>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5154858B-1DC4-2147-9A3A-6A7A84AE3BC9}"/>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 xmlns:a16="http://schemas.microsoft.com/office/drawing/2014/main" id="{C5A5A0E7-32FE-CF45-A542-7C98D0100AD0}"/>
              </a:ext>
            </a:extLst>
          </p:cNvPr>
          <p:cNvSpPr>
            <a:spLocks noGrp="1"/>
          </p:cNvSpPr>
          <p:nvPr>
            <p:ph idx="1"/>
          </p:nvPr>
        </p:nvSpPr>
        <p:spPr>
          <a:xfrm>
            <a:off x="499534" y="1825628"/>
            <a:ext cx="8015817"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9852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A2A2E19-7633-F14C-8504-EB5B43A0BB1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1AC58962-179B-6542-912A-D199F7A6416A}"/>
              </a:ext>
            </a:extLst>
          </p:cNvPr>
          <p:cNvSpPr>
            <a:spLocks noGrp="1"/>
          </p:cNvSpPr>
          <p:nvPr>
            <p:ph type="title"/>
          </p:nvPr>
        </p:nvSpPr>
        <p:spPr>
          <a:xfrm>
            <a:off x="499533" y="1709739"/>
            <a:ext cx="8011054" cy="2852737"/>
          </a:xfrm>
        </p:spPr>
        <p:txBody>
          <a:bodyPr anchor="b"/>
          <a:lstStyle>
            <a:lvl1pPr>
              <a:defRPr sz="4500"/>
            </a:lvl1pPr>
          </a:lstStyle>
          <a:p>
            <a:endParaRPr lang="en-US" dirty="0"/>
          </a:p>
        </p:txBody>
      </p:sp>
      <p:sp>
        <p:nvSpPr>
          <p:cNvPr id="3" name="Text Placeholder 2">
            <a:extLst>
              <a:ext uri="{FF2B5EF4-FFF2-40B4-BE49-F238E27FC236}">
                <a16:creationId xmlns="" xmlns:a16="http://schemas.microsoft.com/office/drawing/2014/main" id="{F282326E-DB3E-1D45-BEE0-2E1470A1CC75}"/>
              </a:ext>
            </a:extLst>
          </p:cNvPr>
          <p:cNvSpPr>
            <a:spLocks noGrp="1"/>
          </p:cNvSpPr>
          <p:nvPr>
            <p:ph type="body" idx="1"/>
          </p:nvPr>
        </p:nvSpPr>
        <p:spPr>
          <a:xfrm>
            <a:off x="499533" y="4589464"/>
            <a:ext cx="801105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a:extLst>
              <a:ext uri="{FF2B5EF4-FFF2-40B4-BE49-F238E27FC236}">
                <a16:creationId xmlns="" xmlns:a16="http://schemas.microsoft.com/office/drawing/2014/main" id="{F1AD3633-D292-774E-AF77-DCFE3B7B58B9}"/>
              </a:ext>
            </a:extLst>
          </p:cNvPr>
          <p:cNvSpPr>
            <a:spLocks noGrp="1"/>
          </p:cNvSpPr>
          <p:nvPr>
            <p:ph type="dt" sz="half" idx="10"/>
          </p:nvPr>
        </p:nvSpPr>
        <p:spPr>
          <a:xfrm>
            <a:off x="499533" y="6383255"/>
            <a:ext cx="1496292" cy="365125"/>
          </a:xfrm>
        </p:spPr>
        <p:txBody>
          <a:bodyPr/>
          <a:lstStyle/>
          <a:p>
            <a:r>
              <a:rPr lang="en-US"/>
              <a:t>5/28/2025</a:t>
            </a:r>
            <a:endParaRPr lang="en-US" dirty="0"/>
          </a:p>
        </p:txBody>
      </p:sp>
      <p:sp>
        <p:nvSpPr>
          <p:cNvPr id="5" name="Footer Placeholder 4">
            <a:extLst>
              <a:ext uri="{FF2B5EF4-FFF2-40B4-BE49-F238E27FC236}">
                <a16:creationId xmlns="" xmlns:a16="http://schemas.microsoft.com/office/drawing/2014/main" id="{8B60271E-D3D1-C940-8E8B-08AE5A52CB74}"/>
              </a:ext>
            </a:extLst>
          </p:cNvPr>
          <p:cNvSpPr>
            <a:spLocks noGrp="1"/>
          </p:cNvSpPr>
          <p:nvPr>
            <p:ph type="ftr" sz="quarter" idx="11"/>
          </p:nvPr>
        </p:nvSpPr>
        <p:spPr>
          <a:xfrm>
            <a:off x="2874770" y="6383256"/>
            <a:ext cx="3086100" cy="365125"/>
          </a:xfrm>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88CA3FB2-24BC-E04B-9C2E-9215EA79B927}"/>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33807412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692536D-3C72-AA45-B6C9-14848D579DD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 xmlns:a16="http://schemas.microsoft.com/office/drawing/2014/main" id="{EA7B7138-E185-5F45-83BB-BF10692A6171}"/>
              </a:ext>
            </a:extLst>
          </p:cNvPr>
          <p:cNvSpPr>
            <a:spLocks noGrp="1"/>
          </p:cNvSpPr>
          <p:nvPr>
            <p:ph sz="half" idx="1"/>
          </p:nvPr>
        </p:nvSpPr>
        <p:spPr>
          <a:xfrm>
            <a:off x="499533" y="1825625"/>
            <a:ext cx="3956052"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819485FC-7DAD-FC48-B5BD-DDB2CC240621}"/>
              </a:ext>
            </a:extLst>
          </p:cNvPr>
          <p:cNvSpPr>
            <a:spLocks noGrp="1"/>
          </p:cNvSpPr>
          <p:nvPr>
            <p:ph type="title"/>
          </p:nvPr>
        </p:nvSpPr>
        <p:spPr>
          <a:xfrm>
            <a:off x="499534" y="681037"/>
            <a:ext cx="8015816" cy="1009651"/>
          </a:xfrm>
        </p:spPr>
        <p:txBody>
          <a:bodyPr/>
          <a:lstStyle>
            <a:lvl1pPr>
              <a:defRPr>
                <a:solidFill>
                  <a:schemeClr val="accent1"/>
                </a:solidFill>
              </a:defRPr>
            </a:lvl1pPr>
          </a:lstStyle>
          <a:p>
            <a:r>
              <a:rPr lang="en-US" dirty="0"/>
              <a:t>Click to edit Master title style</a:t>
            </a:r>
          </a:p>
        </p:txBody>
      </p:sp>
      <p:sp>
        <p:nvSpPr>
          <p:cNvPr id="5" name="Date Placeholder 4">
            <a:extLst>
              <a:ext uri="{FF2B5EF4-FFF2-40B4-BE49-F238E27FC236}">
                <a16:creationId xmlns="" xmlns:a16="http://schemas.microsoft.com/office/drawing/2014/main" id="{15AB0131-FD72-314B-A435-F7B1A18D7D70}"/>
              </a:ext>
            </a:extLst>
          </p:cNvPr>
          <p:cNvSpPr>
            <a:spLocks noGrp="1"/>
          </p:cNvSpPr>
          <p:nvPr>
            <p:ph type="dt" sz="half" idx="10"/>
          </p:nvPr>
        </p:nvSpPr>
        <p:spPr>
          <a:xfrm>
            <a:off x="499533" y="6377783"/>
            <a:ext cx="1496292" cy="365125"/>
          </a:xfrm>
        </p:spPr>
        <p:txBody>
          <a:bodyPr/>
          <a:lstStyle/>
          <a:p>
            <a:r>
              <a:rPr lang="en-US"/>
              <a:t>5/28/2025</a:t>
            </a:r>
          </a:p>
        </p:txBody>
      </p:sp>
      <p:sp>
        <p:nvSpPr>
          <p:cNvPr id="6" name="Footer Placeholder 5">
            <a:extLst>
              <a:ext uri="{FF2B5EF4-FFF2-40B4-BE49-F238E27FC236}">
                <a16:creationId xmlns="" xmlns:a16="http://schemas.microsoft.com/office/drawing/2014/main" id="{CD30CBEB-9133-A143-9F7C-D487A9624A51}"/>
              </a:ext>
            </a:extLst>
          </p:cNvPr>
          <p:cNvSpPr>
            <a:spLocks noGrp="1"/>
          </p:cNvSpPr>
          <p:nvPr>
            <p:ph type="ftr" sz="quarter" idx="11"/>
          </p:nvPr>
        </p:nvSpPr>
        <p:spPr>
          <a:xfrm>
            <a:off x="2874770" y="6377783"/>
            <a:ext cx="3086100" cy="365125"/>
          </a:xfrm>
        </p:spPr>
        <p:txBody>
          <a:bodyPr/>
          <a:lstStyle/>
          <a:p>
            <a:r>
              <a:rPr lang="en-US"/>
              <a:t>PRESENTATION TITLE</a:t>
            </a:r>
            <a:endParaRPr lang="en-US" dirty="0"/>
          </a:p>
        </p:txBody>
      </p:sp>
      <p:sp>
        <p:nvSpPr>
          <p:cNvPr id="7" name="Slide Number Placeholder 6">
            <a:extLst>
              <a:ext uri="{FF2B5EF4-FFF2-40B4-BE49-F238E27FC236}">
                <a16:creationId xmlns="" xmlns:a16="http://schemas.microsoft.com/office/drawing/2014/main" id="{5F1589F4-BA5A-6444-8882-E37D99697337}"/>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2" name="Content Placeholder 2">
            <a:extLst>
              <a:ext uri="{FF2B5EF4-FFF2-40B4-BE49-F238E27FC236}">
                <a16:creationId xmlns="" xmlns:a16="http://schemas.microsoft.com/office/drawing/2014/main" id="{2E867EF0-BE36-D64E-BB00-35A7C5336B95}"/>
              </a:ext>
            </a:extLst>
          </p:cNvPr>
          <p:cNvSpPr>
            <a:spLocks noGrp="1"/>
          </p:cNvSpPr>
          <p:nvPr>
            <p:ph sz="half" idx="13"/>
          </p:nvPr>
        </p:nvSpPr>
        <p:spPr>
          <a:xfrm>
            <a:off x="4559297" y="1825625"/>
            <a:ext cx="3956052"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16234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D7CEA33-EEDD-9747-AF01-52FAA18F7DA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Date Placeholder 6">
            <a:extLst>
              <a:ext uri="{FF2B5EF4-FFF2-40B4-BE49-F238E27FC236}">
                <a16:creationId xmlns="" xmlns:a16="http://schemas.microsoft.com/office/drawing/2014/main" id="{F2C70121-F425-3447-ABCA-072C963613B6}"/>
              </a:ext>
            </a:extLst>
          </p:cNvPr>
          <p:cNvSpPr>
            <a:spLocks noGrp="1"/>
          </p:cNvSpPr>
          <p:nvPr>
            <p:ph type="dt" sz="half" idx="10"/>
          </p:nvPr>
        </p:nvSpPr>
        <p:spPr>
          <a:xfrm>
            <a:off x="499532" y="6377254"/>
            <a:ext cx="1496292" cy="365125"/>
          </a:xfrm>
        </p:spPr>
        <p:txBody>
          <a:bodyPr/>
          <a:lstStyle/>
          <a:p>
            <a:r>
              <a:rPr lang="en-US"/>
              <a:t>5/28/2025</a:t>
            </a:r>
          </a:p>
        </p:txBody>
      </p:sp>
      <p:sp>
        <p:nvSpPr>
          <p:cNvPr id="8" name="Footer Placeholder 7">
            <a:extLst>
              <a:ext uri="{FF2B5EF4-FFF2-40B4-BE49-F238E27FC236}">
                <a16:creationId xmlns="" xmlns:a16="http://schemas.microsoft.com/office/drawing/2014/main" id="{FB8F3859-289A-214B-959A-59FFCD33FC91}"/>
              </a:ext>
            </a:extLst>
          </p:cNvPr>
          <p:cNvSpPr>
            <a:spLocks noGrp="1"/>
          </p:cNvSpPr>
          <p:nvPr>
            <p:ph type="ftr" sz="quarter" idx="11"/>
          </p:nvPr>
        </p:nvSpPr>
        <p:spPr>
          <a:xfrm>
            <a:off x="2874770" y="6377253"/>
            <a:ext cx="3086100" cy="365125"/>
          </a:xfrm>
        </p:spPr>
        <p:txBody>
          <a:bodyPr/>
          <a:lstStyle/>
          <a:p>
            <a:r>
              <a:rPr lang="en-US"/>
              <a:t>PRESENTATION TITLE</a:t>
            </a:r>
            <a:endParaRPr lang="en-US" dirty="0"/>
          </a:p>
        </p:txBody>
      </p:sp>
      <p:sp>
        <p:nvSpPr>
          <p:cNvPr id="9" name="Slide Number Placeholder 8">
            <a:extLst>
              <a:ext uri="{FF2B5EF4-FFF2-40B4-BE49-F238E27FC236}">
                <a16:creationId xmlns="" xmlns:a16="http://schemas.microsoft.com/office/drawing/2014/main" id="{34279F9E-9EF2-9F4E-9624-CF2957EBF2B8}"/>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0" name="Title 1">
            <a:extLst>
              <a:ext uri="{FF2B5EF4-FFF2-40B4-BE49-F238E27FC236}">
                <a16:creationId xmlns="" xmlns:a16="http://schemas.microsoft.com/office/drawing/2014/main" id="{206DB105-FCB6-D340-B434-AFC3CA7D8489}"/>
              </a:ext>
            </a:extLst>
          </p:cNvPr>
          <p:cNvSpPr>
            <a:spLocks noGrp="1"/>
          </p:cNvSpPr>
          <p:nvPr>
            <p:ph type="title"/>
          </p:nvPr>
        </p:nvSpPr>
        <p:spPr>
          <a:xfrm>
            <a:off x="499534" y="681037"/>
            <a:ext cx="8015816" cy="1009651"/>
          </a:xfrm>
        </p:spPr>
        <p:txBody>
          <a:bodyPr/>
          <a:lstStyle/>
          <a:p>
            <a:r>
              <a:rPr lang="en-US" dirty="0"/>
              <a:t>Click to edit Master title style</a:t>
            </a:r>
          </a:p>
        </p:txBody>
      </p:sp>
      <p:sp>
        <p:nvSpPr>
          <p:cNvPr id="13" name="Text Placeholder 4">
            <a:extLst>
              <a:ext uri="{FF2B5EF4-FFF2-40B4-BE49-F238E27FC236}">
                <a16:creationId xmlns="" xmlns:a16="http://schemas.microsoft.com/office/drawing/2014/main" id="{ABFD1B88-08C3-744E-A7F9-F7D44DD6F83E}"/>
              </a:ext>
            </a:extLst>
          </p:cNvPr>
          <p:cNvSpPr>
            <a:spLocks noGrp="1"/>
          </p:cNvSpPr>
          <p:nvPr>
            <p:ph type="body" sz="quarter" idx="15"/>
          </p:nvPr>
        </p:nvSpPr>
        <p:spPr>
          <a:xfrm>
            <a:off x="499533" y="1824567"/>
            <a:ext cx="3956051" cy="679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Content Placeholder 2">
            <a:extLst>
              <a:ext uri="{FF2B5EF4-FFF2-40B4-BE49-F238E27FC236}">
                <a16:creationId xmlns="" xmlns:a16="http://schemas.microsoft.com/office/drawing/2014/main" id="{71AD269C-BA53-114A-98B5-479CD3C0EF1A}"/>
              </a:ext>
            </a:extLst>
          </p:cNvPr>
          <p:cNvSpPr>
            <a:spLocks noGrp="1"/>
          </p:cNvSpPr>
          <p:nvPr>
            <p:ph sz="half" idx="1"/>
          </p:nvPr>
        </p:nvSpPr>
        <p:spPr>
          <a:xfrm>
            <a:off x="499533" y="2640013"/>
            <a:ext cx="3956052" cy="353695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 xmlns:a16="http://schemas.microsoft.com/office/drawing/2014/main" id="{A316CD7A-9881-8D43-9E01-B0864226454A}"/>
              </a:ext>
            </a:extLst>
          </p:cNvPr>
          <p:cNvSpPr>
            <a:spLocks noGrp="1"/>
          </p:cNvSpPr>
          <p:nvPr>
            <p:ph type="body" sz="quarter" idx="16"/>
          </p:nvPr>
        </p:nvSpPr>
        <p:spPr>
          <a:xfrm>
            <a:off x="4559299" y="1824567"/>
            <a:ext cx="3956051" cy="679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8" name="Content Placeholder 2">
            <a:extLst>
              <a:ext uri="{FF2B5EF4-FFF2-40B4-BE49-F238E27FC236}">
                <a16:creationId xmlns="" xmlns:a16="http://schemas.microsoft.com/office/drawing/2014/main" id="{9E2B8DAD-5100-8540-93CB-DE56F548EF87}"/>
              </a:ext>
            </a:extLst>
          </p:cNvPr>
          <p:cNvSpPr>
            <a:spLocks noGrp="1"/>
          </p:cNvSpPr>
          <p:nvPr>
            <p:ph sz="half" idx="17"/>
          </p:nvPr>
        </p:nvSpPr>
        <p:spPr>
          <a:xfrm>
            <a:off x="4559299" y="2640013"/>
            <a:ext cx="3956052" cy="353695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19589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5" name="Picture 4" descr="A flat screen television&#10;&#10;Description automatically generated">
            <a:extLst>
              <a:ext uri="{FF2B5EF4-FFF2-40B4-BE49-F238E27FC236}">
                <a16:creationId xmlns="" xmlns:a16="http://schemas.microsoft.com/office/drawing/2014/main" id="{84C3F7E3-BCB0-7640-A2F7-1DF59BF1119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E29E4696-BA1E-8C4A-B286-B1FF16817286}"/>
              </a:ext>
            </a:extLst>
          </p:cNvPr>
          <p:cNvSpPr>
            <a:spLocks noGrp="1"/>
          </p:cNvSpPr>
          <p:nvPr>
            <p:ph type="title"/>
          </p:nvPr>
        </p:nvSpPr>
        <p:spPr>
          <a:xfrm>
            <a:off x="582132" y="681037"/>
            <a:ext cx="7979735" cy="1009651"/>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096EAC26-728E-E341-87F9-F0FFE7698EEA}"/>
              </a:ext>
            </a:extLst>
          </p:cNvPr>
          <p:cNvSpPr>
            <a:spLocks noGrp="1"/>
          </p:cNvSpPr>
          <p:nvPr>
            <p:ph idx="1"/>
          </p:nvPr>
        </p:nvSpPr>
        <p:spPr>
          <a:xfrm>
            <a:off x="582133" y="1825626"/>
            <a:ext cx="7979734" cy="35023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 xmlns:a16="http://schemas.microsoft.com/office/drawing/2014/main" id="{FA832D60-F93C-254C-8490-AC31B75DF427}"/>
              </a:ext>
            </a:extLst>
          </p:cNvPr>
          <p:cNvSpPr>
            <a:spLocks noGrp="1"/>
          </p:cNvSpPr>
          <p:nvPr>
            <p:ph type="dt" sz="half" idx="10"/>
          </p:nvPr>
        </p:nvSpPr>
        <p:spPr>
          <a:xfrm>
            <a:off x="582132" y="5462941"/>
            <a:ext cx="1496292" cy="365125"/>
          </a:xfrm>
        </p:spPr>
        <p:txBody>
          <a:bodyPr/>
          <a:lstStyle/>
          <a:p>
            <a:r>
              <a:rPr lang="en-US"/>
              <a:t>5/28/2025</a:t>
            </a:r>
          </a:p>
        </p:txBody>
      </p:sp>
      <p:sp>
        <p:nvSpPr>
          <p:cNvPr id="16" name="Footer Placeholder 15">
            <a:extLst>
              <a:ext uri="{FF2B5EF4-FFF2-40B4-BE49-F238E27FC236}">
                <a16:creationId xmlns="" xmlns:a16="http://schemas.microsoft.com/office/drawing/2014/main" id="{ED401C78-F7BE-4248-BD96-72E3667A5BC7}"/>
              </a:ext>
            </a:extLst>
          </p:cNvPr>
          <p:cNvSpPr>
            <a:spLocks noGrp="1"/>
          </p:cNvSpPr>
          <p:nvPr>
            <p:ph type="ftr" sz="quarter" idx="11"/>
          </p:nvPr>
        </p:nvSpPr>
        <p:spPr>
          <a:xfrm>
            <a:off x="3028949" y="5462940"/>
            <a:ext cx="3086100" cy="365125"/>
          </a:xfrm>
        </p:spPr>
        <p:txBody>
          <a:bodyPr/>
          <a:lstStyle/>
          <a:p>
            <a:r>
              <a:rPr lang="en-US"/>
              <a:t>PRESENTATION TITLE</a:t>
            </a:r>
            <a:endParaRPr lang="en-US" dirty="0"/>
          </a:p>
        </p:txBody>
      </p:sp>
      <p:sp>
        <p:nvSpPr>
          <p:cNvPr id="17" name="Slide Number Placeholder 16">
            <a:extLst>
              <a:ext uri="{FF2B5EF4-FFF2-40B4-BE49-F238E27FC236}">
                <a16:creationId xmlns="" xmlns:a16="http://schemas.microsoft.com/office/drawing/2014/main" id="{7C5D7452-52C1-B242-B10C-3827C3C38980}"/>
              </a:ext>
            </a:extLst>
          </p:cNvPr>
          <p:cNvSpPr>
            <a:spLocks noGrp="1"/>
          </p:cNvSpPr>
          <p:nvPr>
            <p:ph type="sldNum" sz="quarter" idx="12"/>
          </p:nvPr>
        </p:nvSpPr>
        <p:spPr>
          <a:xfrm>
            <a:off x="6858000" y="5462939"/>
            <a:ext cx="2057400" cy="365125"/>
          </a:xfrm>
        </p:spPr>
        <p:txBody>
          <a:bodyPr/>
          <a:lstStyle/>
          <a:p>
            <a:fld id="{4F870C32-7B94-4143-8371-01CA96E87D19}" type="slidenum">
              <a:rPr lang="en-US" smtClean="0"/>
              <a:t>‹#›</a:t>
            </a:fld>
            <a:endParaRPr lang="en-US" dirty="0"/>
          </a:p>
        </p:txBody>
      </p:sp>
    </p:spTree>
    <p:extLst>
      <p:ext uri="{BB962C8B-B14F-4D97-AF65-F5344CB8AC3E}">
        <p14:creationId xmlns:p14="http://schemas.microsoft.com/office/powerpoint/2010/main" val="16638597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5" name="Picture 4" descr="A flat screen television&#10;&#10;Description automatically generated">
            <a:extLst>
              <a:ext uri="{FF2B5EF4-FFF2-40B4-BE49-F238E27FC236}">
                <a16:creationId xmlns="" xmlns:a16="http://schemas.microsoft.com/office/drawing/2014/main" id="{A2ECD31C-D950-C145-9EDF-FEF5C2ACDBC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5" name="Date Placeholder 14">
            <a:extLst>
              <a:ext uri="{FF2B5EF4-FFF2-40B4-BE49-F238E27FC236}">
                <a16:creationId xmlns="" xmlns:a16="http://schemas.microsoft.com/office/drawing/2014/main" id="{FA832D60-F93C-254C-8490-AC31B75DF427}"/>
              </a:ext>
            </a:extLst>
          </p:cNvPr>
          <p:cNvSpPr>
            <a:spLocks noGrp="1"/>
          </p:cNvSpPr>
          <p:nvPr>
            <p:ph type="dt" sz="half" idx="10"/>
          </p:nvPr>
        </p:nvSpPr>
        <p:spPr>
          <a:xfrm>
            <a:off x="582132" y="5462941"/>
            <a:ext cx="1496292" cy="365125"/>
          </a:xfrm>
        </p:spPr>
        <p:txBody>
          <a:bodyPr/>
          <a:lstStyle/>
          <a:p>
            <a:r>
              <a:rPr lang="en-US"/>
              <a:t>5/28/2025</a:t>
            </a:r>
          </a:p>
        </p:txBody>
      </p:sp>
      <p:sp>
        <p:nvSpPr>
          <p:cNvPr id="16" name="Footer Placeholder 15">
            <a:extLst>
              <a:ext uri="{FF2B5EF4-FFF2-40B4-BE49-F238E27FC236}">
                <a16:creationId xmlns="" xmlns:a16="http://schemas.microsoft.com/office/drawing/2014/main" id="{ED401C78-F7BE-4248-BD96-72E3667A5BC7}"/>
              </a:ext>
            </a:extLst>
          </p:cNvPr>
          <p:cNvSpPr>
            <a:spLocks noGrp="1"/>
          </p:cNvSpPr>
          <p:nvPr>
            <p:ph type="ftr" sz="quarter" idx="11"/>
          </p:nvPr>
        </p:nvSpPr>
        <p:spPr>
          <a:xfrm>
            <a:off x="3028949" y="5462940"/>
            <a:ext cx="3086100" cy="365125"/>
          </a:xfrm>
        </p:spPr>
        <p:txBody>
          <a:bodyPr/>
          <a:lstStyle/>
          <a:p>
            <a:r>
              <a:rPr lang="en-US"/>
              <a:t>PRESENTATION TITLE</a:t>
            </a:r>
            <a:endParaRPr lang="en-US" dirty="0"/>
          </a:p>
        </p:txBody>
      </p:sp>
      <p:sp>
        <p:nvSpPr>
          <p:cNvPr id="17" name="Slide Number Placeholder 16">
            <a:extLst>
              <a:ext uri="{FF2B5EF4-FFF2-40B4-BE49-F238E27FC236}">
                <a16:creationId xmlns="" xmlns:a16="http://schemas.microsoft.com/office/drawing/2014/main" id="{7C5D7452-52C1-B242-B10C-3827C3C38980}"/>
              </a:ext>
            </a:extLst>
          </p:cNvPr>
          <p:cNvSpPr>
            <a:spLocks noGrp="1"/>
          </p:cNvSpPr>
          <p:nvPr>
            <p:ph type="sldNum" sz="quarter" idx="12"/>
          </p:nvPr>
        </p:nvSpPr>
        <p:spPr>
          <a:xfrm>
            <a:off x="6858000" y="5462939"/>
            <a:ext cx="2057400" cy="365125"/>
          </a:xfrm>
        </p:spPr>
        <p:txBody>
          <a:bodyPr/>
          <a:lstStyle/>
          <a:p>
            <a:fld id="{4F870C32-7B94-4143-8371-01CA96E87D19}" type="slidenum">
              <a:rPr lang="en-US" smtClean="0"/>
              <a:t>‹#›</a:t>
            </a:fld>
            <a:endParaRPr lang="en-US" dirty="0"/>
          </a:p>
        </p:txBody>
      </p:sp>
      <p:sp>
        <p:nvSpPr>
          <p:cNvPr id="10" name="Title 1">
            <a:extLst>
              <a:ext uri="{FF2B5EF4-FFF2-40B4-BE49-F238E27FC236}">
                <a16:creationId xmlns="" xmlns:a16="http://schemas.microsoft.com/office/drawing/2014/main" id="{C93C34E7-074F-DF4D-8D17-4D0DF6E6396D}"/>
              </a:ext>
            </a:extLst>
          </p:cNvPr>
          <p:cNvSpPr txBox="1">
            <a:spLocks/>
          </p:cNvSpPr>
          <p:nvPr userDrawn="1"/>
        </p:nvSpPr>
        <p:spPr>
          <a:xfrm>
            <a:off x="582132" y="1448152"/>
            <a:ext cx="6733743" cy="285273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11" name="Text Placeholder 2">
            <a:extLst>
              <a:ext uri="{FF2B5EF4-FFF2-40B4-BE49-F238E27FC236}">
                <a16:creationId xmlns="" xmlns:a16="http://schemas.microsoft.com/office/drawing/2014/main" id="{13F99976-12BE-094B-95EE-565DAE0B67D5}"/>
              </a:ext>
            </a:extLst>
          </p:cNvPr>
          <p:cNvSpPr>
            <a:spLocks noGrp="1"/>
          </p:cNvSpPr>
          <p:nvPr>
            <p:ph type="body" idx="13"/>
          </p:nvPr>
        </p:nvSpPr>
        <p:spPr>
          <a:xfrm>
            <a:off x="582132" y="4327877"/>
            <a:ext cx="673374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2" name="Title 1">
            <a:extLst>
              <a:ext uri="{FF2B5EF4-FFF2-40B4-BE49-F238E27FC236}">
                <a16:creationId xmlns="" xmlns:a16="http://schemas.microsoft.com/office/drawing/2014/main" id="{A22C74DB-01E2-6547-8EAB-72C6FB503B6A}"/>
              </a:ext>
            </a:extLst>
          </p:cNvPr>
          <p:cNvSpPr>
            <a:spLocks noGrp="1"/>
          </p:cNvSpPr>
          <p:nvPr>
            <p:ph type="title"/>
          </p:nvPr>
        </p:nvSpPr>
        <p:spPr>
          <a:xfrm>
            <a:off x="582132" y="1421164"/>
            <a:ext cx="6733743" cy="2852737"/>
          </a:xfrm>
        </p:spPr>
        <p:txBody>
          <a:bodyPr anchor="b"/>
          <a:lstStyle>
            <a:lvl1pPr>
              <a:defRPr sz="4500"/>
            </a:lvl1pPr>
          </a:lstStyle>
          <a:p>
            <a:endParaRPr lang="en-US" dirty="0"/>
          </a:p>
        </p:txBody>
      </p:sp>
    </p:spTree>
    <p:extLst>
      <p:ext uri="{BB962C8B-B14F-4D97-AF65-F5344CB8AC3E}">
        <p14:creationId xmlns:p14="http://schemas.microsoft.com/office/powerpoint/2010/main" val="113901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a:t>Click to add an image</a:t>
            </a: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a:t>Click to edit quote</a:t>
            </a:r>
          </a:p>
        </p:txBody>
      </p:sp>
    </p:spTree>
    <p:extLst>
      <p:ext uri="{BB962C8B-B14F-4D97-AF65-F5344CB8AC3E}">
        <p14:creationId xmlns:p14="http://schemas.microsoft.com/office/powerpoint/2010/main" val="21790148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pic>
        <p:nvPicPr>
          <p:cNvPr id="6" name="Picture 5" descr="A flat screen television&#10;&#10;Description automatically generated">
            <a:extLst>
              <a:ext uri="{FF2B5EF4-FFF2-40B4-BE49-F238E27FC236}">
                <a16:creationId xmlns="" xmlns:a16="http://schemas.microsoft.com/office/drawing/2014/main" id="{0A6E7507-5090-824D-B32A-C3175E84694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E29E4696-BA1E-8C4A-B286-B1FF16817286}"/>
              </a:ext>
            </a:extLst>
          </p:cNvPr>
          <p:cNvSpPr>
            <a:spLocks noGrp="1"/>
          </p:cNvSpPr>
          <p:nvPr>
            <p:ph type="title"/>
          </p:nvPr>
        </p:nvSpPr>
        <p:spPr>
          <a:xfrm>
            <a:off x="582132" y="681037"/>
            <a:ext cx="7979735" cy="1009651"/>
          </a:xfrm>
        </p:spPr>
        <p:txBody>
          <a:bodyPr/>
          <a:lstStyle/>
          <a:p>
            <a:r>
              <a:rPr lang="en-US" dirty="0"/>
              <a:t>Click to edit Master title style</a:t>
            </a:r>
          </a:p>
        </p:txBody>
      </p:sp>
      <p:sp>
        <p:nvSpPr>
          <p:cNvPr id="15" name="Date Placeholder 14">
            <a:extLst>
              <a:ext uri="{FF2B5EF4-FFF2-40B4-BE49-F238E27FC236}">
                <a16:creationId xmlns="" xmlns:a16="http://schemas.microsoft.com/office/drawing/2014/main" id="{FA832D60-F93C-254C-8490-AC31B75DF427}"/>
              </a:ext>
            </a:extLst>
          </p:cNvPr>
          <p:cNvSpPr>
            <a:spLocks noGrp="1"/>
          </p:cNvSpPr>
          <p:nvPr>
            <p:ph type="dt" sz="half" idx="10"/>
          </p:nvPr>
        </p:nvSpPr>
        <p:spPr>
          <a:xfrm>
            <a:off x="582132" y="5462941"/>
            <a:ext cx="1496292" cy="365125"/>
          </a:xfrm>
        </p:spPr>
        <p:txBody>
          <a:bodyPr/>
          <a:lstStyle/>
          <a:p>
            <a:r>
              <a:rPr lang="en-US"/>
              <a:t>5/28/2025</a:t>
            </a:r>
          </a:p>
        </p:txBody>
      </p:sp>
      <p:sp>
        <p:nvSpPr>
          <p:cNvPr id="16" name="Footer Placeholder 15">
            <a:extLst>
              <a:ext uri="{FF2B5EF4-FFF2-40B4-BE49-F238E27FC236}">
                <a16:creationId xmlns="" xmlns:a16="http://schemas.microsoft.com/office/drawing/2014/main" id="{ED401C78-F7BE-4248-BD96-72E3667A5BC7}"/>
              </a:ext>
            </a:extLst>
          </p:cNvPr>
          <p:cNvSpPr>
            <a:spLocks noGrp="1"/>
          </p:cNvSpPr>
          <p:nvPr>
            <p:ph type="ftr" sz="quarter" idx="11"/>
          </p:nvPr>
        </p:nvSpPr>
        <p:spPr>
          <a:xfrm>
            <a:off x="3028949" y="5462940"/>
            <a:ext cx="3086100" cy="365125"/>
          </a:xfrm>
        </p:spPr>
        <p:txBody>
          <a:bodyPr/>
          <a:lstStyle/>
          <a:p>
            <a:r>
              <a:rPr lang="en-US"/>
              <a:t>PRESENTATION TITLE</a:t>
            </a:r>
            <a:endParaRPr lang="en-US" dirty="0"/>
          </a:p>
        </p:txBody>
      </p:sp>
      <p:sp>
        <p:nvSpPr>
          <p:cNvPr id="17" name="Slide Number Placeholder 16">
            <a:extLst>
              <a:ext uri="{FF2B5EF4-FFF2-40B4-BE49-F238E27FC236}">
                <a16:creationId xmlns="" xmlns:a16="http://schemas.microsoft.com/office/drawing/2014/main" id="{7C5D7452-52C1-B242-B10C-3827C3C38980}"/>
              </a:ext>
            </a:extLst>
          </p:cNvPr>
          <p:cNvSpPr>
            <a:spLocks noGrp="1"/>
          </p:cNvSpPr>
          <p:nvPr>
            <p:ph type="sldNum" sz="quarter" idx="12"/>
          </p:nvPr>
        </p:nvSpPr>
        <p:spPr>
          <a:xfrm>
            <a:off x="6858000" y="5462939"/>
            <a:ext cx="2057400" cy="365125"/>
          </a:xfrm>
        </p:spPr>
        <p:txBody>
          <a:bodyPr/>
          <a:lstStyle/>
          <a:p>
            <a:fld id="{4F870C32-7B94-4143-8371-01CA96E87D19}" type="slidenum">
              <a:rPr lang="en-US" smtClean="0"/>
              <a:t>‹#›</a:t>
            </a:fld>
            <a:endParaRPr lang="en-US" dirty="0"/>
          </a:p>
        </p:txBody>
      </p:sp>
      <p:sp>
        <p:nvSpPr>
          <p:cNvPr id="10" name="Content Placeholder 2">
            <a:extLst>
              <a:ext uri="{FF2B5EF4-FFF2-40B4-BE49-F238E27FC236}">
                <a16:creationId xmlns="" xmlns:a16="http://schemas.microsoft.com/office/drawing/2014/main" id="{F1E07BB8-6FB3-6B49-B311-C35752AEEB07}"/>
              </a:ext>
            </a:extLst>
          </p:cNvPr>
          <p:cNvSpPr>
            <a:spLocks noGrp="1"/>
          </p:cNvSpPr>
          <p:nvPr>
            <p:ph sz="half" idx="13"/>
          </p:nvPr>
        </p:nvSpPr>
        <p:spPr>
          <a:xfrm>
            <a:off x="582132" y="1820854"/>
            <a:ext cx="3875568" cy="34741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 xmlns:a16="http://schemas.microsoft.com/office/drawing/2014/main" id="{E341D5FE-2AE3-E54A-98FE-FEBE932653B0}"/>
              </a:ext>
            </a:extLst>
          </p:cNvPr>
          <p:cNvSpPr>
            <a:spLocks noGrp="1"/>
          </p:cNvSpPr>
          <p:nvPr>
            <p:ph sz="half" idx="14"/>
          </p:nvPr>
        </p:nvSpPr>
        <p:spPr>
          <a:xfrm>
            <a:off x="4686299" y="1820853"/>
            <a:ext cx="3875568" cy="34741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2085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pic>
        <p:nvPicPr>
          <p:cNvPr id="4" name="Picture 3" descr="A flat screen television&#10;&#10;Description automatically generated">
            <a:extLst>
              <a:ext uri="{FF2B5EF4-FFF2-40B4-BE49-F238E27FC236}">
                <a16:creationId xmlns="" xmlns:a16="http://schemas.microsoft.com/office/drawing/2014/main" id="{68E27A7F-03B6-FE42-93AE-110B40A2EB9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E29E4696-BA1E-8C4A-B286-B1FF16817286}"/>
              </a:ext>
            </a:extLst>
          </p:cNvPr>
          <p:cNvSpPr>
            <a:spLocks noGrp="1"/>
          </p:cNvSpPr>
          <p:nvPr>
            <p:ph type="title"/>
          </p:nvPr>
        </p:nvSpPr>
        <p:spPr>
          <a:xfrm>
            <a:off x="582132" y="681037"/>
            <a:ext cx="7979735" cy="1009651"/>
          </a:xfrm>
        </p:spPr>
        <p:txBody>
          <a:bodyPr/>
          <a:lstStyle/>
          <a:p>
            <a:r>
              <a:rPr lang="en-US" dirty="0"/>
              <a:t>Click to edit Master title style</a:t>
            </a:r>
          </a:p>
        </p:txBody>
      </p:sp>
      <p:sp>
        <p:nvSpPr>
          <p:cNvPr id="15" name="Date Placeholder 14">
            <a:extLst>
              <a:ext uri="{FF2B5EF4-FFF2-40B4-BE49-F238E27FC236}">
                <a16:creationId xmlns="" xmlns:a16="http://schemas.microsoft.com/office/drawing/2014/main" id="{FA832D60-F93C-254C-8490-AC31B75DF427}"/>
              </a:ext>
            </a:extLst>
          </p:cNvPr>
          <p:cNvSpPr>
            <a:spLocks noGrp="1"/>
          </p:cNvSpPr>
          <p:nvPr>
            <p:ph type="dt" sz="half" idx="10"/>
          </p:nvPr>
        </p:nvSpPr>
        <p:spPr>
          <a:xfrm>
            <a:off x="582132" y="5462941"/>
            <a:ext cx="1496292" cy="365125"/>
          </a:xfrm>
        </p:spPr>
        <p:txBody>
          <a:bodyPr/>
          <a:lstStyle/>
          <a:p>
            <a:r>
              <a:rPr lang="en-US"/>
              <a:t>5/28/2025</a:t>
            </a:r>
          </a:p>
        </p:txBody>
      </p:sp>
      <p:sp>
        <p:nvSpPr>
          <p:cNvPr id="16" name="Footer Placeholder 15">
            <a:extLst>
              <a:ext uri="{FF2B5EF4-FFF2-40B4-BE49-F238E27FC236}">
                <a16:creationId xmlns="" xmlns:a16="http://schemas.microsoft.com/office/drawing/2014/main" id="{ED401C78-F7BE-4248-BD96-72E3667A5BC7}"/>
              </a:ext>
            </a:extLst>
          </p:cNvPr>
          <p:cNvSpPr>
            <a:spLocks noGrp="1"/>
          </p:cNvSpPr>
          <p:nvPr>
            <p:ph type="ftr" sz="quarter" idx="11"/>
          </p:nvPr>
        </p:nvSpPr>
        <p:spPr>
          <a:xfrm>
            <a:off x="3028949" y="5462940"/>
            <a:ext cx="3086100" cy="365125"/>
          </a:xfrm>
        </p:spPr>
        <p:txBody>
          <a:bodyPr/>
          <a:lstStyle/>
          <a:p>
            <a:r>
              <a:rPr lang="en-US"/>
              <a:t>PRESENTATION TITLE</a:t>
            </a:r>
            <a:endParaRPr lang="en-US" dirty="0"/>
          </a:p>
        </p:txBody>
      </p:sp>
      <p:sp>
        <p:nvSpPr>
          <p:cNvPr id="17" name="Slide Number Placeholder 16">
            <a:extLst>
              <a:ext uri="{FF2B5EF4-FFF2-40B4-BE49-F238E27FC236}">
                <a16:creationId xmlns="" xmlns:a16="http://schemas.microsoft.com/office/drawing/2014/main" id="{7C5D7452-52C1-B242-B10C-3827C3C38980}"/>
              </a:ext>
            </a:extLst>
          </p:cNvPr>
          <p:cNvSpPr>
            <a:spLocks noGrp="1"/>
          </p:cNvSpPr>
          <p:nvPr>
            <p:ph type="sldNum" sz="quarter" idx="12"/>
          </p:nvPr>
        </p:nvSpPr>
        <p:spPr>
          <a:xfrm>
            <a:off x="6858000" y="5462939"/>
            <a:ext cx="2057400" cy="365125"/>
          </a:xfrm>
        </p:spPr>
        <p:txBody>
          <a:bodyPr/>
          <a:lstStyle/>
          <a:p>
            <a:fld id="{4F870C32-7B94-4143-8371-01CA96E87D19}" type="slidenum">
              <a:rPr lang="en-US" smtClean="0"/>
              <a:t>‹#›</a:t>
            </a:fld>
            <a:endParaRPr lang="en-US" dirty="0"/>
          </a:p>
        </p:txBody>
      </p:sp>
      <p:sp>
        <p:nvSpPr>
          <p:cNvPr id="10" name="Content Placeholder 2">
            <a:extLst>
              <a:ext uri="{FF2B5EF4-FFF2-40B4-BE49-F238E27FC236}">
                <a16:creationId xmlns="" xmlns:a16="http://schemas.microsoft.com/office/drawing/2014/main" id="{F1E07BB8-6FB3-6B49-B311-C35752AEEB07}"/>
              </a:ext>
            </a:extLst>
          </p:cNvPr>
          <p:cNvSpPr>
            <a:spLocks noGrp="1"/>
          </p:cNvSpPr>
          <p:nvPr>
            <p:ph sz="half" idx="13"/>
          </p:nvPr>
        </p:nvSpPr>
        <p:spPr>
          <a:xfrm>
            <a:off x="582132" y="2509340"/>
            <a:ext cx="3875568" cy="278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 xmlns:a16="http://schemas.microsoft.com/office/drawing/2014/main" id="{6AD6586F-30C2-E74C-B316-A00C3A440CEC}"/>
              </a:ext>
            </a:extLst>
          </p:cNvPr>
          <p:cNvSpPr>
            <a:spLocks noGrp="1"/>
          </p:cNvSpPr>
          <p:nvPr>
            <p:ph type="body" sz="quarter" idx="15"/>
          </p:nvPr>
        </p:nvSpPr>
        <p:spPr>
          <a:xfrm>
            <a:off x="582133" y="1820853"/>
            <a:ext cx="3875567" cy="52056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2">
            <a:extLst>
              <a:ext uri="{FF2B5EF4-FFF2-40B4-BE49-F238E27FC236}">
                <a16:creationId xmlns="" xmlns:a16="http://schemas.microsoft.com/office/drawing/2014/main" id="{B3994630-1A7C-0E48-9EB9-646689FAE4A8}"/>
              </a:ext>
            </a:extLst>
          </p:cNvPr>
          <p:cNvSpPr>
            <a:spLocks noGrp="1"/>
          </p:cNvSpPr>
          <p:nvPr>
            <p:ph sz="half" idx="16"/>
          </p:nvPr>
        </p:nvSpPr>
        <p:spPr>
          <a:xfrm>
            <a:off x="4686302" y="2509340"/>
            <a:ext cx="3875568" cy="278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 xmlns:a16="http://schemas.microsoft.com/office/drawing/2014/main" id="{18CDBBEF-A227-1349-8830-67A6FDDCB029}"/>
              </a:ext>
            </a:extLst>
          </p:cNvPr>
          <p:cNvSpPr>
            <a:spLocks noGrp="1"/>
          </p:cNvSpPr>
          <p:nvPr>
            <p:ph type="body" sz="quarter" idx="17"/>
          </p:nvPr>
        </p:nvSpPr>
        <p:spPr>
          <a:xfrm>
            <a:off x="4686302" y="1820853"/>
            <a:ext cx="3875567" cy="52056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3436634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17" name="Slide Number Placeholder 16">
            <a:extLst>
              <a:ext uri="{FF2B5EF4-FFF2-40B4-BE49-F238E27FC236}">
                <a16:creationId xmlns="" xmlns:a16="http://schemas.microsoft.com/office/drawing/2014/main" id="{7C5D7452-52C1-B242-B10C-3827C3C38980}"/>
              </a:ext>
            </a:extLst>
          </p:cNvPr>
          <p:cNvSpPr>
            <a:spLocks noGrp="1"/>
          </p:cNvSpPr>
          <p:nvPr>
            <p:ph type="sldNum" sz="quarter" idx="12"/>
          </p:nvPr>
        </p:nvSpPr>
        <p:spPr>
          <a:xfrm>
            <a:off x="6858000" y="5462939"/>
            <a:ext cx="2057400" cy="365125"/>
          </a:xfrm>
        </p:spPr>
        <p:txBody>
          <a:bodyPr/>
          <a:lstStyle/>
          <a:p>
            <a:fld id="{4F870C32-7B94-4143-8371-01CA96E87D19}" type="slidenum">
              <a:rPr lang="en-US" smtClean="0"/>
              <a:t>‹#›</a:t>
            </a:fld>
            <a:endParaRPr lang="en-US" dirty="0"/>
          </a:p>
        </p:txBody>
      </p:sp>
      <p:pic>
        <p:nvPicPr>
          <p:cNvPr id="5" name="Picture 4" descr="A picture containing monitor, indoor, television, sitting&#10;&#10;Description automatically generated">
            <a:extLst>
              <a:ext uri="{FF2B5EF4-FFF2-40B4-BE49-F238E27FC236}">
                <a16:creationId xmlns="" xmlns:a16="http://schemas.microsoft.com/office/drawing/2014/main" id="{167C3926-7944-C34E-AC8E-400C26FF9D1D}"/>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635018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61DBE08-73EE-E248-9A94-3E3F3A4D9BD6}"/>
              </a:ext>
            </a:extLst>
          </p:cNvPr>
          <p:cNvSpPr>
            <a:spLocks noGrp="1"/>
          </p:cNvSpPr>
          <p:nvPr>
            <p:ph type="pic" sz="quarter" idx="13"/>
          </p:nvPr>
        </p:nvSpPr>
        <p:spPr>
          <a:xfrm>
            <a:off x="-1" y="0"/>
            <a:ext cx="9144001" cy="6858000"/>
          </a:xfrm>
        </p:spPr>
        <p:txBody>
          <a:bodyPr/>
          <a:lstStyle/>
          <a:p>
            <a:endParaRPr lang="en-US" dirty="0"/>
          </a:p>
        </p:txBody>
      </p:sp>
      <p:sp>
        <p:nvSpPr>
          <p:cNvPr id="4" name="Date Placeholder 3">
            <a:extLst>
              <a:ext uri="{FF2B5EF4-FFF2-40B4-BE49-F238E27FC236}">
                <a16:creationId xmlns="" xmlns:a16="http://schemas.microsoft.com/office/drawing/2014/main" id="{718132C5-8314-D44C-97FA-65F882B9A367}"/>
              </a:ext>
            </a:extLst>
          </p:cNvPr>
          <p:cNvSpPr>
            <a:spLocks noGrp="1"/>
          </p:cNvSpPr>
          <p:nvPr>
            <p:ph type="dt" sz="half" idx="10"/>
          </p:nvPr>
        </p:nvSpPr>
        <p:spPr>
          <a:xfrm>
            <a:off x="550493" y="6356350"/>
            <a:ext cx="1958340" cy="365125"/>
          </a:xfrm>
        </p:spPr>
        <p:txBody>
          <a:bodyPr/>
          <a:lstStyle/>
          <a:p>
            <a:r>
              <a:rPr lang="en-US"/>
              <a:t>5/28/2025</a:t>
            </a:r>
          </a:p>
        </p:txBody>
      </p:sp>
      <p:sp>
        <p:nvSpPr>
          <p:cNvPr id="5" name="Footer Placeholder 4">
            <a:extLst>
              <a:ext uri="{FF2B5EF4-FFF2-40B4-BE49-F238E27FC236}">
                <a16:creationId xmlns="" xmlns:a16="http://schemas.microsoft.com/office/drawing/2014/main" id="{8E277702-0E8E-D04E-B52C-068046A40D95}"/>
              </a:ext>
            </a:extLst>
          </p:cNvPr>
          <p:cNvSpPr>
            <a:spLocks noGrp="1"/>
          </p:cNvSpPr>
          <p:nvPr>
            <p:ph type="ftr" sz="quarter" idx="11"/>
          </p:nvPr>
        </p:nvSpPr>
        <p:spPr>
          <a:xfrm>
            <a:off x="3195611" y="6356350"/>
            <a:ext cx="3086100" cy="365125"/>
          </a:xfrm>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3CA9647A-416E-A040-B69A-AFDA53EA0EA4}"/>
              </a:ext>
            </a:extLst>
          </p:cNvPr>
          <p:cNvSpPr>
            <a:spLocks noGrp="1"/>
          </p:cNvSpPr>
          <p:nvPr>
            <p:ph type="sldNum" sz="quarter" idx="12"/>
          </p:nvPr>
        </p:nvSpPr>
        <p:spPr/>
        <p:txBody>
          <a:bodyPr/>
          <a:lstStyle/>
          <a:p>
            <a:fld id="{7EE6AFEC-37F4-1D48-80F4-D3D02F74536C}" type="slidenum">
              <a:rPr lang="en-US" smtClean="0"/>
              <a:t>‹#›</a:t>
            </a:fld>
            <a:endParaRPr lang="en-US"/>
          </a:p>
        </p:txBody>
      </p:sp>
      <p:sp>
        <p:nvSpPr>
          <p:cNvPr id="17" name="Title 1">
            <a:extLst>
              <a:ext uri="{FF2B5EF4-FFF2-40B4-BE49-F238E27FC236}">
                <a16:creationId xmlns="" xmlns:a16="http://schemas.microsoft.com/office/drawing/2014/main" id="{6882D828-8B60-B64D-8195-E5AD6028C460}"/>
              </a:ext>
            </a:extLst>
          </p:cNvPr>
          <p:cNvSpPr>
            <a:spLocks noGrp="1"/>
          </p:cNvSpPr>
          <p:nvPr>
            <p:ph type="ctrTitle"/>
          </p:nvPr>
        </p:nvSpPr>
        <p:spPr>
          <a:xfrm>
            <a:off x="163828" y="4229389"/>
            <a:ext cx="5813753" cy="904790"/>
          </a:xfrm>
        </p:spPr>
        <p:txBody>
          <a:bodyPr anchor="b"/>
          <a:lstStyle>
            <a:lvl1pPr algn="l">
              <a:defRPr sz="3300">
                <a:latin typeface="+mj-lt"/>
              </a:defRPr>
            </a:lvl1pPr>
          </a:lstStyle>
          <a:p>
            <a:r>
              <a:rPr lang="en-US" dirty="0"/>
              <a:t>Click to edit Master title style</a:t>
            </a:r>
          </a:p>
        </p:txBody>
      </p:sp>
      <p:sp>
        <p:nvSpPr>
          <p:cNvPr id="18" name="Subtitle 2">
            <a:extLst>
              <a:ext uri="{FF2B5EF4-FFF2-40B4-BE49-F238E27FC236}">
                <a16:creationId xmlns="" xmlns:a16="http://schemas.microsoft.com/office/drawing/2014/main" id="{7BEBCA61-7A9D-944B-BBF6-A7D21A219613}"/>
              </a:ext>
            </a:extLst>
          </p:cNvPr>
          <p:cNvSpPr>
            <a:spLocks noGrp="1"/>
          </p:cNvSpPr>
          <p:nvPr>
            <p:ph type="subTitle" idx="1"/>
          </p:nvPr>
        </p:nvSpPr>
        <p:spPr>
          <a:xfrm>
            <a:off x="163828" y="5291490"/>
            <a:ext cx="5813753" cy="627396"/>
          </a:xfrm>
        </p:spPr>
        <p:txBody>
          <a:bodyPr>
            <a:normAutofit/>
          </a:bodyPr>
          <a:lstStyle>
            <a:lvl1pPr marL="0" indent="0" algn="l">
              <a:buNone/>
              <a:defRPr sz="12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0375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a:t>Click to add an image</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 </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Tree>
    <p:extLst>
      <p:ext uri="{BB962C8B-B14F-4D97-AF65-F5344CB8AC3E}">
        <p14:creationId xmlns:p14="http://schemas.microsoft.com/office/powerpoint/2010/main" val="163576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a:t>Click to add an image</a:t>
            </a:r>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319351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264434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a:solidFill>
                  <a:schemeClr val="accent1"/>
                </a:solidFill>
              </a:rPr>
              <a:t>www.astm.org</a:t>
            </a:r>
          </a:p>
        </p:txBody>
      </p:sp>
    </p:spTree>
    <p:extLst>
      <p:ext uri="{BB962C8B-B14F-4D97-AF65-F5344CB8AC3E}">
        <p14:creationId xmlns:p14="http://schemas.microsoft.com/office/powerpoint/2010/main" val="3388779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5928" y="0"/>
            <a:ext cx="9175856" cy="6876288"/>
          </a:xfrm>
          <a:prstGeom prst="rect">
            <a:avLst/>
          </a:prstGeom>
          <a:solidFill>
            <a:schemeClr val="bg2">
              <a:lumMod val="95000"/>
            </a:schemeClr>
          </a:solidFill>
          <a:ln>
            <a:noFill/>
          </a:ln>
        </p:spPr>
        <p:txBody>
          <a:bodyPr anchor="ctr"/>
          <a:lstStyle>
            <a:lvl1pPr marL="0" indent="0" algn="ctr">
              <a:buNone/>
              <a:defRPr b="0" i="0" baseline="0">
                <a:solidFill>
                  <a:schemeClr val="tx1"/>
                </a:solidFill>
                <a:latin typeface="Arial" panose="020B0604020202020204" pitchFamily="34" charset="0"/>
              </a:defRPr>
            </a:lvl1pPr>
          </a:lstStyle>
          <a:p>
            <a:r>
              <a:rPr lang="en-GB"/>
              <a:t>Click to add an image</a:t>
            </a:r>
          </a:p>
        </p:txBody>
      </p:sp>
    </p:spTree>
    <p:extLst>
      <p:ext uri="{BB962C8B-B14F-4D97-AF65-F5344CB8AC3E}">
        <p14:creationId xmlns:p14="http://schemas.microsoft.com/office/powerpoint/2010/main" val="34303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image screen">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7"/>
            <a:ext cx="9175856" cy="6876288"/>
          </a:xfrm>
          <a:prstGeom prst="rect">
            <a:avLst/>
          </a:prstGeom>
          <a:solidFill>
            <a:schemeClr val="accent1"/>
          </a:solidFill>
          <a:ln>
            <a:noFill/>
          </a:ln>
        </p:spPr>
        <p:txBody>
          <a:bodyPr anchor="ctr"/>
          <a:lstStyle>
            <a:lvl1pPr marL="0" indent="0" algn="ctr">
              <a:buNone/>
              <a:defRPr b="0" i="0" baseline="0">
                <a:solidFill>
                  <a:schemeClr val="tx1"/>
                </a:solidFill>
                <a:latin typeface="Arial" panose="020B0604020202020204" pitchFamily="34" charset="0"/>
              </a:defRPr>
            </a:lvl1pPr>
          </a:lstStyle>
          <a:p>
            <a:r>
              <a:rPr lang="en-GB"/>
              <a:t>Click to add an image</a:t>
            </a:r>
          </a:p>
        </p:txBody>
      </p:sp>
    </p:spTree>
    <p:extLst>
      <p:ext uri="{BB962C8B-B14F-4D97-AF65-F5344CB8AC3E}">
        <p14:creationId xmlns:p14="http://schemas.microsoft.com/office/powerpoint/2010/main" val="2567919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3" name="Picture 2" descr="A highway with cars on it&#10;&#10;Description automatically generated">
            <a:extLst>
              <a:ext uri="{FF2B5EF4-FFF2-40B4-BE49-F238E27FC236}">
                <a16:creationId xmlns="" xmlns:a16="http://schemas.microsoft.com/office/drawing/2014/main" id="{9C292795-BAA9-C342-A146-4F95AF774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descr="A black and white logo&#10;&#10;Description automatically generated with low confidence">
            <a:extLst>
              <a:ext uri="{FF2B5EF4-FFF2-40B4-BE49-F238E27FC236}">
                <a16:creationId xmlns="" xmlns:a16="http://schemas.microsoft.com/office/drawing/2014/main" id="{DCCD5B08-EB3B-5C47-AE25-ADFC6DA88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2" y="289220"/>
            <a:ext cx="1054013" cy="1104896"/>
          </a:xfrm>
          <a:prstGeom prst="rect">
            <a:avLst/>
          </a:prstGeom>
        </p:spPr>
      </p:pic>
    </p:spTree>
    <p:extLst>
      <p:ext uri="{BB962C8B-B14F-4D97-AF65-F5344CB8AC3E}">
        <p14:creationId xmlns:p14="http://schemas.microsoft.com/office/powerpoint/2010/main" val="1509109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Picture 7" descr="A group of people sitting on steps&#10;&#10;Description automatically generated">
            <a:extLst>
              <a:ext uri="{FF2B5EF4-FFF2-40B4-BE49-F238E27FC236}">
                <a16:creationId xmlns="" xmlns:a16="http://schemas.microsoft.com/office/drawing/2014/main" id="{27D46680-35C7-154E-9947-51281673D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black background with white text&#10;&#10;Description automatically generated">
            <a:extLst>
              <a:ext uri="{FF2B5EF4-FFF2-40B4-BE49-F238E27FC236}">
                <a16:creationId xmlns="" xmlns:a16="http://schemas.microsoft.com/office/drawing/2014/main" id="{5AEF6FBA-2A00-9B49-801E-6182F645C2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3" y="289221"/>
            <a:ext cx="3016526" cy="917235"/>
          </a:xfrm>
          <a:prstGeom prst="rect">
            <a:avLst/>
          </a:prstGeom>
        </p:spPr>
      </p:pic>
    </p:spTree>
    <p:extLst>
      <p:ext uri="{BB962C8B-B14F-4D97-AF65-F5344CB8AC3E}">
        <p14:creationId xmlns:p14="http://schemas.microsoft.com/office/powerpoint/2010/main" val="354703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a:solidFill>
                  <a:schemeClr val="accent1"/>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124293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4" name="Picture 23" descr="A black and white logo&#10;&#10;Description automatically generated with low confidence">
            <a:extLst>
              <a:ext uri="{FF2B5EF4-FFF2-40B4-BE49-F238E27FC236}">
                <a16:creationId xmlns="" xmlns:a16="http://schemas.microsoft.com/office/drawing/2014/main" id="{DCCD5B08-EB3B-5C47-AE25-ADFC6DA88A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62" y="289220"/>
            <a:ext cx="1054013" cy="1104896"/>
          </a:xfrm>
          <a:prstGeom prst="rect">
            <a:avLst/>
          </a:prstGeom>
        </p:spPr>
      </p:pic>
      <p:pic>
        <p:nvPicPr>
          <p:cNvPr id="3" name="Picture 2" descr="A bridge over water with cars and a boat&#10;&#10;Description automatically generated">
            <a:extLst>
              <a:ext uri="{FF2B5EF4-FFF2-40B4-BE49-F238E27FC236}">
                <a16:creationId xmlns="" xmlns:a16="http://schemas.microsoft.com/office/drawing/2014/main" id="{4EF5857C-F7BB-5C40-8F33-037404D895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047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3" name="Picture 2" descr="A group of people sitting around a table with laptops&#10;&#10;Description automatically generated">
            <a:extLst>
              <a:ext uri="{FF2B5EF4-FFF2-40B4-BE49-F238E27FC236}">
                <a16:creationId xmlns="" xmlns:a16="http://schemas.microsoft.com/office/drawing/2014/main" id="{13EA0EFA-4E31-5945-8046-67F066E87F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 black background with white text&#10;&#10;Description automatically generated">
            <a:extLst>
              <a:ext uri="{FF2B5EF4-FFF2-40B4-BE49-F238E27FC236}">
                <a16:creationId xmlns="" xmlns:a16="http://schemas.microsoft.com/office/drawing/2014/main" id="{AA142915-8AC7-AA47-BF38-B13C32557A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3" y="289221"/>
            <a:ext cx="3016526" cy="917235"/>
          </a:xfrm>
          <a:prstGeom prst="rect">
            <a:avLst/>
          </a:prstGeom>
        </p:spPr>
      </p:pic>
    </p:spTree>
    <p:extLst>
      <p:ext uri="{BB962C8B-B14F-4D97-AF65-F5344CB8AC3E}">
        <p14:creationId xmlns:p14="http://schemas.microsoft.com/office/powerpoint/2010/main" val="1052547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7F8F132-8AC0-CF4B-A02B-4B7D1FC6B49B}"/>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6" name="Picture 15" descr="A black and white logo&#10;&#10;Description automatically generated with low confidence">
            <a:extLst>
              <a:ext uri="{FF2B5EF4-FFF2-40B4-BE49-F238E27FC236}">
                <a16:creationId xmlns="" xmlns:a16="http://schemas.microsoft.com/office/drawing/2014/main" id="{078C39E1-0DE4-8A44-A9F7-27C0EF626A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850" y="226432"/>
            <a:ext cx="654838" cy="686451"/>
          </a:xfrm>
          <a:prstGeom prst="rect">
            <a:avLst/>
          </a:prstGeom>
        </p:spPr>
      </p:pic>
      <p:pic>
        <p:nvPicPr>
          <p:cNvPr id="18" name="Picture 17" descr="Text&#10;&#10;Description automatically generated">
            <a:extLst>
              <a:ext uri="{FF2B5EF4-FFF2-40B4-BE49-F238E27FC236}">
                <a16:creationId xmlns="" xmlns:a16="http://schemas.microsoft.com/office/drawing/2014/main" id="{8C133657-54EA-1642-AAFC-4B482F7498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0681" y="1883390"/>
            <a:ext cx="1343337" cy="273643"/>
          </a:xfrm>
          <a:prstGeom prst="rect">
            <a:avLst/>
          </a:prstGeom>
        </p:spPr>
      </p:pic>
      <p:sp>
        <p:nvSpPr>
          <p:cNvPr id="24" name="Text Placeholder 23">
            <a:extLst>
              <a:ext uri="{FF2B5EF4-FFF2-40B4-BE49-F238E27FC236}">
                <a16:creationId xmlns="" xmlns:a16="http://schemas.microsoft.com/office/drawing/2014/main" id="{AE460721-9F37-9C4D-AE29-B47BAFFD9A7A}"/>
              </a:ext>
            </a:extLst>
          </p:cNvPr>
          <p:cNvSpPr>
            <a:spLocks noGrp="1"/>
          </p:cNvSpPr>
          <p:nvPr>
            <p:ph type="body" sz="quarter" idx="10" hasCustomPrompt="1"/>
          </p:nvPr>
        </p:nvSpPr>
        <p:spPr>
          <a:xfrm>
            <a:off x="1640681" y="2336800"/>
            <a:ext cx="5966619" cy="2184400"/>
          </a:xfrm>
          <a:prstGeom prst="rect">
            <a:avLst/>
          </a:prstGeom>
        </p:spPr>
        <p:txBody>
          <a:bodyPr lIns="0" tIns="0" rIns="0" bIns="0"/>
          <a:lstStyle>
            <a:lvl1pPr>
              <a:defRPr sz="2100" b="0" i="0">
                <a:solidFill>
                  <a:schemeClr val="bg1"/>
                </a:solidFill>
                <a:latin typeface="Arial" panose="020B0604020202020204" pitchFamily="34" charset="0"/>
              </a:defRPr>
            </a:lvl1pPr>
          </a:lstStyle>
          <a:p>
            <a:pPr lvl="0"/>
            <a:r>
              <a:rPr lang="en-US"/>
              <a:t>Click to add text</a:t>
            </a:r>
          </a:p>
        </p:txBody>
      </p:sp>
    </p:spTree>
    <p:extLst>
      <p:ext uri="{BB962C8B-B14F-4D97-AF65-F5344CB8AC3E}">
        <p14:creationId xmlns:p14="http://schemas.microsoft.com/office/powerpoint/2010/main" val="4144866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1" name="Date Placeholder 2">
            <a:extLst>
              <a:ext uri="{FF2B5EF4-FFF2-40B4-BE49-F238E27FC236}">
                <a16:creationId xmlns="" xmlns:a16="http://schemas.microsoft.com/office/drawing/2014/main" id="{30CA1E11-4D0B-B44C-A019-DA22DD80DC4F}"/>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5" name="Footer Placeholder 4">
            <a:extLst>
              <a:ext uri="{FF2B5EF4-FFF2-40B4-BE49-F238E27FC236}">
                <a16:creationId xmlns="" xmlns:a16="http://schemas.microsoft.com/office/drawing/2014/main" id="{24915052-708D-504F-818E-12B275AE1108}"/>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7" name="Title 1">
            <a:extLst>
              <a:ext uri="{FF2B5EF4-FFF2-40B4-BE49-F238E27FC236}">
                <a16:creationId xmlns="" xmlns:a16="http://schemas.microsoft.com/office/drawing/2014/main" id="{F4AD52B6-321F-2B40-A3D5-732BC1F36537}"/>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1252740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1" name="Date Placeholder 2">
            <a:extLst>
              <a:ext uri="{FF2B5EF4-FFF2-40B4-BE49-F238E27FC236}">
                <a16:creationId xmlns="" xmlns:a16="http://schemas.microsoft.com/office/drawing/2014/main" id="{30CA1E11-4D0B-B44C-A019-DA22DD80DC4F}"/>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5" name="Footer Placeholder 4">
            <a:extLst>
              <a:ext uri="{FF2B5EF4-FFF2-40B4-BE49-F238E27FC236}">
                <a16:creationId xmlns="" xmlns:a16="http://schemas.microsoft.com/office/drawing/2014/main" id="{24915052-708D-504F-818E-12B275AE1108}"/>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Tree>
    <p:extLst>
      <p:ext uri="{BB962C8B-B14F-4D97-AF65-F5344CB8AC3E}">
        <p14:creationId xmlns:p14="http://schemas.microsoft.com/office/powerpoint/2010/main" val="768585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Content Placeholder 21"/>
          <p:cNvSpPr>
            <a:spLocks noGrp="1"/>
          </p:cNvSpPr>
          <p:nvPr>
            <p:ph sz="quarter" idx="15" hasCustomPrompt="1"/>
          </p:nvPr>
        </p:nvSpPr>
        <p:spPr>
          <a:xfrm>
            <a:off x="345300" y="2021590"/>
            <a:ext cx="4020974" cy="419741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4781716" y="2021589"/>
            <a:ext cx="4020974" cy="4197412"/>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1" name="Date Placeholder 2">
            <a:extLst>
              <a:ext uri="{FF2B5EF4-FFF2-40B4-BE49-F238E27FC236}">
                <a16:creationId xmlns="" xmlns:a16="http://schemas.microsoft.com/office/drawing/2014/main" id="{F8F01E63-DF3E-104A-804A-FA22586A3FFC}"/>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2" name="Footer Placeholder 4">
            <a:extLst>
              <a:ext uri="{FF2B5EF4-FFF2-40B4-BE49-F238E27FC236}">
                <a16:creationId xmlns="" xmlns:a16="http://schemas.microsoft.com/office/drawing/2014/main" id="{1F7C89EB-E8AE-3049-AD5E-702706118AC2}"/>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5" name="Title 1">
            <a:extLst>
              <a:ext uri="{FF2B5EF4-FFF2-40B4-BE49-F238E27FC236}">
                <a16:creationId xmlns="" xmlns:a16="http://schemas.microsoft.com/office/drawing/2014/main" id="{9D009E9F-D23E-D648-B413-E116613B7711}"/>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1840814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2021589"/>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3" name="Content Placeholder 21"/>
          <p:cNvSpPr>
            <a:spLocks noGrp="1"/>
          </p:cNvSpPr>
          <p:nvPr>
            <p:ph sz="quarter" idx="15" hasCustomPrompt="1"/>
          </p:nvPr>
        </p:nvSpPr>
        <p:spPr>
          <a:xfrm>
            <a:off x="345300" y="2425052"/>
            <a:ext cx="2702052" cy="3812250"/>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8" name="Text Placeholder 8">
            <a:extLst>
              <a:ext uri="{FF2B5EF4-FFF2-40B4-BE49-F238E27FC236}">
                <a16:creationId xmlns="" xmlns:a16="http://schemas.microsoft.com/office/drawing/2014/main" id="{2ADA791F-B93E-6441-9A03-CB9204FEE6AC}"/>
              </a:ext>
            </a:extLst>
          </p:cNvPr>
          <p:cNvSpPr>
            <a:spLocks noGrp="1"/>
          </p:cNvSpPr>
          <p:nvPr>
            <p:ph type="body" sz="quarter" idx="16" hasCustomPrompt="1"/>
          </p:nvPr>
        </p:nvSpPr>
        <p:spPr>
          <a:xfrm>
            <a:off x="6092846" y="2021589"/>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9" name="Content Placeholder 21">
            <a:extLst>
              <a:ext uri="{FF2B5EF4-FFF2-40B4-BE49-F238E27FC236}">
                <a16:creationId xmlns="" xmlns:a16="http://schemas.microsoft.com/office/drawing/2014/main" id="{36E06CAD-AC10-434A-AF1A-770DC045102D}"/>
              </a:ext>
            </a:extLst>
          </p:cNvPr>
          <p:cNvSpPr>
            <a:spLocks noGrp="1"/>
          </p:cNvSpPr>
          <p:nvPr>
            <p:ph sz="quarter" idx="17" hasCustomPrompt="1"/>
          </p:nvPr>
        </p:nvSpPr>
        <p:spPr>
          <a:xfrm>
            <a:off x="6092131" y="2425052"/>
            <a:ext cx="2702052"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0" name="Text Placeholder 8">
            <a:extLst>
              <a:ext uri="{FF2B5EF4-FFF2-40B4-BE49-F238E27FC236}">
                <a16:creationId xmlns="" xmlns:a16="http://schemas.microsoft.com/office/drawing/2014/main" id="{65C12610-D2CC-4B44-9C0B-EBC6C3BEFD7C}"/>
              </a:ext>
            </a:extLst>
          </p:cNvPr>
          <p:cNvSpPr>
            <a:spLocks noGrp="1"/>
          </p:cNvSpPr>
          <p:nvPr>
            <p:ph type="body" sz="quarter" idx="18" hasCustomPrompt="1"/>
          </p:nvPr>
        </p:nvSpPr>
        <p:spPr>
          <a:xfrm>
            <a:off x="3218358" y="2021589"/>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2" name="Content Placeholder 21">
            <a:extLst>
              <a:ext uri="{FF2B5EF4-FFF2-40B4-BE49-F238E27FC236}">
                <a16:creationId xmlns="" xmlns:a16="http://schemas.microsoft.com/office/drawing/2014/main" id="{5008DE03-A756-2641-A903-CC1644863924}"/>
              </a:ext>
            </a:extLst>
          </p:cNvPr>
          <p:cNvSpPr>
            <a:spLocks noGrp="1"/>
          </p:cNvSpPr>
          <p:nvPr>
            <p:ph sz="quarter" idx="19" hasCustomPrompt="1"/>
          </p:nvPr>
        </p:nvSpPr>
        <p:spPr>
          <a:xfrm>
            <a:off x="3217643" y="2425052"/>
            <a:ext cx="2702052"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4" name="Date Placeholder 2">
            <a:extLst>
              <a:ext uri="{FF2B5EF4-FFF2-40B4-BE49-F238E27FC236}">
                <a16:creationId xmlns="" xmlns:a16="http://schemas.microsoft.com/office/drawing/2014/main" id="{5120DF80-E37B-3C4F-93FE-E72F36A523DF}"/>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5" name="Footer Placeholder 4">
            <a:extLst>
              <a:ext uri="{FF2B5EF4-FFF2-40B4-BE49-F238E27FC236}">
                <a16:creationId xmlns="" xmlns:a16="http://schemas.microsoft.com/office/drawing/2014/main" id="{A85C3268-AF21-1B4E-B976-C73A2801B10B}"/>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8" name="Title 1">
            <a:extLst>
              <a:ext uri="{FF2B5EF4-FFF2-40B4-BE49-F238E27FC236}">
                <a16:creationId xmlns="" xmlns:a16="http://schemas.microsoft.com/office/drawing/2014/main" id="{6AE662C8-4001-1245-8621-5C0B5F88BC8A}"/>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38864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2021590"/>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3" name="Content Placeholder 21"/>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8" name="Content Placeholder 21"/>
          <p:cNvSpPr>
            <a:spLocks noGrp="1"/>
          </p:cNvSpPr>
          <p:nvPr>
            <p:ph sz="quarter" idx="16" hasCustomPrompt="1"/>
          </p:nvPr>
        </p:nvSpPr>
        <p:spPr>
          <a:xfrm>
            <a:off x="4781716"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a:t>
            </a:r>
          </a:p>
          <a:p>
            <a:pPr lvl="1"/>
            <a:r>
              <a:rPr lang="en-US"/>
              <a:t>Secondary bullet</a:t>
            </a:r>
          </a:p>
          <a:p>
            <a:pPr lvl="2"/>
            <a:r>
              <a:rPr lang="en-US"/>
              <a:t>Primary bullet</a:t>
            </a:r>
          </a:p>
          <a:p>
            <a:pPr lvl="3"/>
            <a:r>
              <a:rPr lang="en-US"/>
              <a:t>Secondary bullet</a:t>
            </a:r>
          </a:p>
          <a:p>
            <a:pPr lvl="4"/>
            <a:r>
              <a:rPr lang="en-US"/>
              <a:t>Primary bullet</a:t>
            </a:r>
          </a:p>
          <a:p>
            <a:pPr lvl="5"/>
            <a:r>
              <a:rPr lang="en-US"/>
              <a:t>Secondary bullet</a:t>
            </a:r>
          </a:p>
          <a:p>
            <a:pPr lvl="6"/>
            <a:r>
              <a:rPr lang="en-US"/>
              <a:t>Primary bullet</a:t>
            </a:r>
          </a:p>
          <a:p>
            <a:pPr lvl="7"/>
            <a:r>
              <a:rPr lang="en-US"/>
              <a:t>Secondary bullet</a:t>
            </a:r>
          </a:p>
        </p:txBody>
      </p:sp>
      <p:sp>
        <p:nvSpPr>
          <p:cNvPr id="9" name="Text Placeholder 8"/>
          <p:cNvSpPr>
            <a:spLocks noGrp="1"/>
          </p:cNvSpPr>
          <p:nvPr>
            <p:ph type="body" sz="quarter" idx="17" hasCustomPrompt="1"/>
          </p:nvPr>
        </p:nvSpPr>
        <p:spPr>
          <a:xfrm>
            <a:off x="4774228" y="2021590"/>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2" name="Date Placeholder 2">
            <a:extLst>
              <a:ext uri="{FF2B5EF4-FFF2-40B4-BE49-F238E27FC236}">
                <a16:creationId xmlns="" xmlns:a16="http://schemas.microsoft.com/office/drawing/2014/main" id="{D8175AB9-0147-3B44-A09A-7AD22B9D56E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3" name="Footer Placeholder 4">
            <a:extLst>
              <a:ext uri="{FF2B5EF4-FFF2-40B4-BE49-F238E27FC236}">
                <a16:creationId xmlns="" xmlns:a16="http://schemas.microsoft.com/office/drawing/2014/main" id="{E8D96BB5-A000-1F49-A6A7-2BF74489F7EE}"/>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21" name="Title 1">
            <a:extLst>
              <a:ext uri="{FF2B5EF4-FFF2-40B4-BE49-F238E27FC236}">
                <a16:creationId xmlns="" xmlns:a16="http://schemas.microsoft.com/office/drawing/2014/main" id="{D60E9D0C-08BD-C549-9B16-FAF869A87E8B}"/>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408896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text with subhead">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2430899"/>
            <a:ext cx="7442621" cy="3806403"/>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9" name="Text Placeholder 8"/>
          <p:cNvSpPr>
            <a:spLocks noGrp="1"/>
          </p:cNvSpPr>
          <p:nvPr>
            <p:ph type="body" sz="quarter" idx="14" hasCustomPrompt="1"/>
          </p:nvPr>
        </p:nvSpPr>
        <p:spPr>
          <a:xfrm>
            <a:off x="346015" y="2021589"/>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1" name="Date Placeholder 2">
            <a:extLst>
              <a:ext uri="{FF2B5EF4-FFF2-40B4-BE49-F238E27FC236}">
                <a16:creationId xmlns="" xmlns:a16="http://schemas.microsoft.com/office/drawing/2014/main" id="{81B04672-808B-C44A-BF28-19EF0297F13D}"/>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2" name="Footer Placeholder 4">
            <a:extLst>
              <a:ext uri="{FF2B5EF4-FFF2-40B4-BE49-F238E27FC236}">
                <a16:creationId xmlns="" xmlns:a16="http://schemas.microsoft.com/office/drawing/2014/main" id="{55941368-C76C-1340-9FFA-645420FC0173}"/>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5" name="Title 1">
            <a:extLst>
              <a:ext uri="{FF2B5EF4-FFF2-40B4-BE49-F238E27FC236}">
                <a16:creationId xmlns="" xmlns:a16="http://schemas.microsoft.com/office/drawing/2014/main" id="{D8C38CCC-9CFE-D341-A9C9-86D5AF04CF85}"/>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1540840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text, subhead, image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946330" y="1176052"/>
            <a:ext cx="3791891" cy="5052457"/>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10" name="Date Placeholder 2">
            <a:extLst>
              <a:ext uri="{FF2B5EF4-FFF2-40B4-BE49-F238E27FC236}">
                <a16:creationId xmlns="" xmlns:a16="http://schemas.microsoft.com/office/drawing/2014/main" id="{BB857C21-84A3-DA4D-B7C1-2FEC3CB21C0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1" name="Footer Placeholder 4">
            <a:extLst>
              <a:ext uri="{FF2B5EF4-FFF2-40B4-BE49-F238E27FC236}">
                <a16:creationId xmlns="" xmlns:a16="http://schemas.microsoft.com/office/drawing/2014/main" id="{F33C5ADD-CBAE-6D4B-A33D-65410C8CB7F0}"/>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20" name="Text Placeholder 8">
            <a:extLst>
              <a:ext uri="{FF2B5EF4-FFF2-40B4-BE49-F238E27FC236}">
                <a16:creationId xmlns="" xmlns:a16="http://schemas.microsoft.com/office/drawing/2014/main" id="{F93E87AB-97B3-EF40-8034-75475605D319}"/>
              </a:ext>
            </a:extLst>
          </p:cNvPr>
          <p:cNvSpPr>
            <a:spLocks noGrp="1"/>
          </p:cNvSpPr>
          <p:nvPr>
            <p:ph type="body" sz="quarter" idx="16" hasCustomPrompt="1"/>
          </p:nvPr>
        </p:nvSpPr>
        <p:spPr>
          <a:xfrm>
            <a:off x="346015" y="2021589"/>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2" name="Content Placeholder 21">
            <a:extLst>
              <a:ext uri="{FF2B5EF4-FFF2-40B4-BE49-F238E27FC236}">
                <a16:creationId xmlns="" xmlns:a16="http://schemas.microsoft.com/office/drawing/2014/main" id="{B73CB404-C771-1948-8ED2-542AACB92A40}"/>
              </a:ext>
            </a:extLst>
          </p:cNvPr>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23" name="Title 1">
            <a:extLst>
              <a:ext uri="{FF2B5EF4-FFF2-40B4-BE49-F238E27FC236}">
                <a16:creationId xmlns="" xmlns:a16="http://schemas.microsoft.com/office/drawing/2014/main" id="{4FFCEEAC-DEDD-244E-B2B9-1D1543B43FB1}"/>
              </a:ext>
            </a:extLst>
          </p:cNvPr>
          <p:cNvSpPr>
            <a:spLocks noGrp="1"/>
          </p:cNvSpPr>
          <p:nvPr>
            <p:ph type="title" hasCustomPrompt="1"/>
          </p:nvPr>
        </p:nvSpPr>
        <p:spPr>
          <a:xfrm>
            <a:off x="346460" y="1176053"/>
            <a:ext cx="4028018"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41065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a:t>Click to Edit Section Title</a:t>
            </a:r>
            <a:endParaRPr lang="en-GB"/>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789461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ne column text, subhead, image 2">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5A603CF-BB7B-C64F-A109-5489B3357AD4}"/>
              </a:ext>
            </a:extLst>
          </p:cNvPr>
          <p:cNvSpPr/>
          <p:nvPr userDrawn="1"/>
        </p:nvSpPr>
        <p:spPr>
          <a:xfrm>
            <a:off x="1" y="0"/>
            <a:ext cx="9143999" cy="6228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2A639E9A-8703-0C48-A81B-F1F2AB761517}"/>
              </a:ext>
            </a:extLst>
          </p:cNvPr>
          <p:cNvCxnSpPr>
            <a:cxnSpLocks/>
          </p:cNvCxnSpPr>
          <p:nvPr userDrawn="1"/>
        </p:nvCxnSpPr>
        <p:spPr>
          <a:xfrm>
            <a:off x="1640680" y="236430"/>
            <a:ext cx="320564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FF7989-8BA6-354E-9021-84DFFECCAA24}"/>
              </a:ext>
            </a:extLst>
          </p:cNvPr>
          <p:cNvCxnSpPr>
            <a:cxnSpLocks/>
          </p:cNvCxnSpPr>
          <p:nvPr userDrawn="1"/>
        </p:nvCxnSpPr>
        <p:spPr>
          <a:xfrm>
            <a:off x="341314" y="556499"/>
            <a:ext cx="450500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9C6B43C7-7CC7-C04D-9679-78612148AF36}"/>
              </a:ext>
            </a:extLst>
          </p:cNvPr>
          <p:cNvSpPr txBox="1"/>
          <p:nvPr userDrawn="1"/>
        </p:nvSpPr>
        <p:spPr>
          <a:xfrm>
            <a:off x="341314" y="360389"/>
            <a:ext cx="668336" cy="69250"/>
          </a:xfrm>
          <a:prstGeom prst="rect">
            <a:avLst/>
          </a:prstGeom>
          <a:noFill/>
        </p:spPr>
        <p:txBody>
          <a:bodyPr wrap="square" lIns="0" tIns="0" rIns="0" bIns="0" rtlCol="0">
            <a:spAutoFit/>
          </a:bodyPr>
          <a:lstStyle/>
          <a:p>
            <a:r>
              <a:rPr lang="en-GB" sz="450" b="0" i="0">
                <a:solidFill>
                  <a:schemeClr val="tx1"/>
                </a:solidFill>
                <a:latin typeface="Arial" panose="020B0604020202020204" pitchFamily="34" charset="0"/>
              </a:rPr>
              <a:t>ASTM INTERNATIONAL</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946330" y="1"/>
            <a:ext cx="4197669" cy="6228508"/>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10" name="Date Placeholder 2">
            <a:extLst>
              <a:ext uri="{FF2B5EF4-FFF2-40B4-BE49-F238E27FC236}">
                <a16:creationId xmlns="" xmlns:a16="http://schemas.microsoft.com/office/drawing/2014/main" id="{BB857C21-84A3-DA4D-B7C1-2FEC3CB21C0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1" name="Footer Placeholder 4">
            <a:extLst>
              <a:ext uri="{FF2B5EF4-FFF2-40B4-BE49-F238E27FC236}">
                <a16:creationId xmlns="" xmlns:a16="http://schemas.microsoft.com/office/drawing/2014/main" id="{F33C5ADD-CBAE-6D4B-A33D-65410C8CB7F0}"/>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20" name="Text Placeholder 8">
            <a:extLst>
              <a:ext uri="{FF2B5EF4-FFF2-40B4-BE49-F238E27FC236}">
                <a16:creationId xmlns="" xmlns:a16="http://schemas.microsoft.com/office/drawing/2014/main" id="{F93E87AB-97B3-EF40-8034-75475605D319}"/>
              </a:ext>
            </a:extLst>
          </p:cNvPr>
          <p:cNvSpPr>
            <a:spLocks noGrp="1"/>
          </p:cNvSpPr>
          <p:nvPr>
            <p:ph type="body" sz="quarter" idx="16" hasCustomPrompt="1"/>
          </p:nvPr>
        </p:nvSpPr>
        <p:spPr>
          <a:xfrm>
            <a:off x="346015" y="2021589"/>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2" name="Content Placeholder 21">
            <a:extLst>
              <a:ext uri="{FF2B5EF4-FFF2-40B4-BE49-F238E27FC236}">
                <a16:creationId xmlns="" xmlns:a16="http://schemas.microsoft.com/office/drawing/2014/main" id="{B73CB404-C771-1948-8ED2-542AACB92A40}"/>
              </a:ext>
            </a:extLst>
          </p:cNvPr>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23" name="Title 1">
            <a:extLst>
              <a:ext uri="{FF2B5EF4-FFF2-40B4-BE49-F238E27FC236}">
                <a16:creationId xmlns="" xmlns:a16="http://schemas.microsoft.com/office/drawing/2014/main" id="{4FFCEEAC-DEDD-244E-B2B9-1D1543B43FB1}"/>
              </a:ext>
            </a:extLst>
          </p:cNvPr>
          <p:cNvSpPr>
            <a:spLocks noGrp="1"/>
          </p:cNvSpPr>
          <p:nvPr>
            <p:ph type="title" hasCustomPrompt="1"/>
          </p:nvPr>
        </p:nvSpPr>
        <p:spPr>
          <a:xfrm>
            <a:off x="346460" y="1176053"/>
            <a:ext cx="4028018"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933324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or text overlay">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6D2C4C1-4416-CD46-958A-0C89289C89DE}"/>
              </a:ext>
            </a:extLst>
          </p:cNvPr>
          <p:cNvSpPr/>
          <p:nvPr userDrawn="1"/>
        </p:nvSpPr>
        <p:spPr>
          <a:xfrm>
            <a:off x="1" y="0"/>
            <a:ext cx="9143999" cy="6228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79EFE76E-87DD-3045-AEF9-17C3ADC8E54B}"/>
              </a:ext>
            </a:extLst>
          </p:cNvPr>
          <p:cNvCxnSpPr>
            <a:cxnSpLocks/>
          </p:cNvCxnSpPr>
          <p:nvPr userDrawn="1"/>
        </p:nvCxnSpPr>
        <p:spPr>
          <a:xfrm>
            <a:off x="1640680" y="236430"/>
            <a:ext cx="320564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CEE9FCC-7B8A-1D4F-80E9-A3D96CFCFFE6}"/>
              </a:ext>
            </a:extLst>
          </p:cNvPr>
          <p:cNvCxnSpPr>
            <a:cxnSpLocks/>
          </p:cNvCxnSpPr>
          <p:nvPr userDrawn="1"/>
        </p:nvCxnSpPr>
        <p:spPr>
          <a:xfrm>
            <a:off x="341314" y="556499"/>
            <a:ext cx="450500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0" name="Date Placeholder 2">
            <a:extLst>
              <a:ext uri="{FF2B5EF4-FFF2-40B4-BE49-F238E27FC236}">
                <a16:creationId xmlns="" xmlns:a16="http://schemas.microsoft.com/office/drawing/2014/main" id="{BB857C21-84A3-DA4D-B7C1-2FEC3CB21C0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1" name="Footer Placeholder 4">
            <a:extLst>
              <a:ext uri="{FF2B5EF4-FFF2-40B4-BE49-F238E27FC236}">
                <a16:creationId xmlns="" xmlns:a16="http://schemas.microsoft.com/office/drawing/2014/main" id="{F33C5ADD-CBAE-6D4B-A33D-65410C8CB7F0}"/>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8" name="Picture Placeholder 7"/>
          <p:cNvSpPr>
            <a:spLocks noGrp="1"/>
          </p:cNvSpPr>
          <p:nvPr>
            <p:ph type="pic" sz="quarter" idx="14" hasCustomPrompt="1"/>
          </p:nvPr>
        </p:nvSpPr>
        <p:spPr>
          <a:xfrm>
            <a:off x="4946330" y="1"/>
            <a:ext cx="4197670" cy="6228508"/>
          </a:xfrm>
          <a:prstGeom prst="rect">
            <a:avLst/>
          </a:prstGeom>
          <a:solidFill>
            <a:schemeClr val="accent1"/>
          </a:solidFill>
          <a:ln>
            <a:noFill/>
          </a:ln>
        </p:spPr>
        <p:txBody>
          <a:bodyPr anchor="ctr"/>
          <a:lstStyle>
            <a:lvl1pPr marL="0" indent="0" algn="ctr">
              <a:buNone/>
              <a:defRPr b="0" i="0">
                <a:latin typeface="Arial" panose="020B0604020202020204" pitchFamily="34" charset="0"/>
              </a:defRPr>
            </a:lvl1pPr>
          </a:lstStyle>
          <a:p>
            <a:r>
              <a:rPr lang="en-GB"/>
              <a:t>Click to add an image</a:t>
            </a:r>
          </a:p>
        </p:txBody>
      </p:sp>
      <p:sp>
        <p:nvSpPr>
          <p:cNvPr id="12" name="TextBox 11">
            <a:extLst>
              <a:ext uri="{FF2B5EF4-FFF2-40B4-BE49-F238E27FC236}">
                <a16:creationId xmlns="" xmlns:a16="http://schemas.microsoft.com/office/drawing/2014/main" id="{E964E8E9-0F77-3447-85D2-6E41DD0A942F}"/>
              </a:ext>
            </a:extLst>
          </p:cNvPr>
          <p:cNvSpPr txBox="1"/>
          <p:nvPr userDrawn="1"/>
        </p:nvSpPr>
        <p:spPr>
          <a:xfrm>
            <a:off x="341314" y="360389"/>
            <a:ext cx="668336" cy="69250"/>
          </a:xfrm>
          <a:prstGeom prst="rect">
            <a:avLst/>
          </a:prstGeom>
          <a:noFill/>
        </p:spPr>
        <p:txBody>
          <a:bodyPr wrap="square" lIns="0" tIns="0" rIns="0" bIns="0" rtlCol="0">
            <a:spAutoFit/>
          </a:bodyPr>
          <a:lstStyle/>
          <a:p>
            <a:r>
              <a:rPr lang="en-GB" sz="450" b="0" i="0">
                <a:solidFill>
                  <a:schemeClr val="tx1"/>
                </a:solidFill>
                <a:latin typeface="Arial" panose="020B0604020202020204" pitchFamily="34" charset="0"/>
              </a:rPr>
              <a:t>ASTM INTERNATIONAL</a:t>
            </a:r>
          </a:p>
        </p:txBody>
      </p:sp>
    </p:spTree>
    <p:extLst>
      <p:ext uri="{BB962C8B-B14F-4D97-AF65-F5344CB8AC3E}">
        <p14:creationId xmlns:p14="http://schemas.microsoft.com/office/powerpoint/2010/main" val="3443517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images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188674"/>
            <a:ext cx="1985391" cy="265176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9" name="Text Placeholder 7"/>
          <p:cNvSpPr>
            <a:spLocks noGrp="1"/>
          </p:cNvSpPr>
          <p:nvPr>
            <p:ph type="body" sz="quarter" idx="13" hasCustomPrompt="1"/>
          </p:nvPr>
        </p:nvSpPr>
        <p:spPr>
          <a:xfrm>
            <a:off x="363541"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10" name="Text Placeholder 8"/>
          <p:cNvSpPr>
            <a:spLocks noGrp="1"/>
          </p:cNvSpPr>
          <p:nvPr>
            <p:ph type="body" sz="quarter" idx="17" hasCustomPrompt="1"/>
          </p:nvPr>
        </p:nvSpPr>
        <p:spPr>
          <a:xfrm>
            <a:off x="363541"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33" name="Picture Placeholder 7">
            <a:extLst>
              <a:ext uri="{FF2B5EF4-FFF2-40B4-BE49-F238E27FC236}">
                <a16:creationId xmlns="" xmlns:a16="http://schemas.microsoft.com/office/drawing/2014/main" id="{8C25B50B-17F4-1244-955E-3B902CB2C752}"/>
              </a:ext>
            </a:extLst>
          </p:cNvPr>
          <p:cNvSpPr>
            <a:spLocks noGrp="1"/>
          </p:cNvSpPr>
          <p:nvPr>
            <p:ph type="pic" sz="quarter" idx="18" hasCustomPrompt="1"/>
          </p:nvPr>
        </p:nvSpPr>
        <p:spPr>
          <a:xfrm>
            <a:off x="2511074" y="1188675"/>
            <a:ext cx="1985391" cy="265529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34" name="Text Placeholder 7">
            <a:extLst>
              <a:ext uri="{FF2B5EF4-FFF2-40B4-BE49-F238E27FC236}">
                <a16:creationId xmlns="" xmlns:a16="http://schemas.microsoft.com/office/drawing/2014/main" id="{92A719F7-BA47-904A-8595-0A266ED2A926}"/>
              </a:ext>
            </a:extLst>
          </p:cNvPr>
          <p:cNvSpPr>
            <a:spLocks noGrp="1"/>
          </p:cNvSpPr>
          <p:nvPr>
            <p:ph type="body" sz="quarter" idx="19" hasCustomPrompt="1"/>
          </p:nvPr>
        </p:nvSpPr>
        <p:spPr>
          <a:xfrm>
            <a:off x="2516653"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35" name="Text Placeholder 8">
            <a:extLst>
              <a:ext uri="{FF2B5EF4-FFF2-40B4-BE49-F238E27FC236}">
                <a16:creationId xmlns="" xmlns:a16="http://schemas.microsoft.com/office/drawing/2014/main" id="{5DB5E387-63FC-3240-AF9B-ECDF1B80061A}"/>
              </a:ext>
            </a:extLst>
          </p:cNvPr>
          <p:cNvSpPr>
            <a:spLocks noGrp="1"/>
          </p:cNvSpPr>
          <p:nvPr>
            <p:ph type="body" sz="quarter" idx="20" hasCustomPrompt="1"/>
          </p:nvPr>
        </p:nvSpPr>
        <p:spPr>
          <a:xfrm>
            <a:off x="2516653"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36" name="Picture Placeholder 7">
            <a:extLst>
              <a:ext uri="{FF2B5EF4-FFF2-40B4-BE49-F238E27FC236}">
                <a16:creationId xmlns="" xmlns:a16="http://schemas.microsoft.com/office/drawing/2014/main" id="{D4C42037-7079-D04D-A171-E2C111F95829}"/>
              </a:ext>
            </a:extLst>
          </p:cNvPr>
          <p:cNvSpPr>
            <a:spLocks noGrp="1"/>
          </p:cNvSpPr>
          <p:nvPr>
            <p:ph type="pic" sz="quarter" idx="21" hasCustomPrompt="1"/>
          </p:nvPr>
        </p:nvSpPr>
        <p:spPr>
          <a:xfrm>
            <a:off x="4664186" y="1188675"/>
            <a:ext cx="1985391"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37" name="Text Placeholder 7">
            <a:extLst>
              <a:ext uri="{FF2B5EF4-FFF2-40B4-BE49-F238E27FC236}">
                <a16:creationId xmlns="" xmlns:a16="http://schemas.microsoft.com/office/drawing/2014/main" id="{0677F771-BA37-EA40-A9DB-51B841074C2F}"/>
              </a:ext>
            </a:extLst>
          </p:cNvPr>
          <p:cNvSpPr>
            <a:spLocks noGrp="1"/>
          </p:cNvSpPr>
          <p:nvPr>
            <p:ph type="body" sz="quarter" idx="22" hasCustomPrompt="1"/>
          </p:nvPr>
        </p:nvSpPr>
        <p:spPr>
          <a:xfrm>
            <a:off x="4669764"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38" name="Text Placeholder 8">
            <a:extLst>
              <a:ext uri="{FF2B5EF4-FFF2-40B4-BE49-F238E27FC236}">
                <a16:creationId xmlns="" xmlns:a16="http://schemas.microsoft.com/office/drawing/2014/main" id="{D86C031B-D83E-CF40-AD68-433D2D4BA375}"/>
              </a:ext>
            </a:extLst>
          </p:cNvPr>
          <p:cNvSpPr>
            <a:spLocks noGrp="1"/>
          </p:cNvSpPr>
          <p:nvPr>
            <p:ph type="body" sz="quarter" idx="23" hasCustomPrompt="1"/>
          </p:nvPr>
        </p:nvSpPr>
        <p:spPr>
          <a:xfrm>
            <a:off x="4669764"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39" name="Picture Placeholder 7">
            <a:extLst>
              <a:ext uri="{FF2B5EF4-FFF2-40B4-BE49-F238E27FC236}">
                <a16:creationId xmlns="" xmlns:a16="http://schemas.microsoft.com/office/drawing/2014/main" id="{E978B58D-E8B8-D942-9D47-EA366E46FE8C}"/>
              </a:ext>
            </a:extLst>
          </p:cNvPr>
          <p:cNvSpPr>
            <a:spLocks noGrp="1"/>
          </p:cNvSpPr>
          <p:nvPr>
            <p:ph type="pic" sz="quarter" idx="24" hasCustomPrompt="1"/>
          </p:nvPr>
        </p:nvSpPr>
        <p:spPr>
          <a:xfrm>
            <a:off x="6817297" y="1188674"/>
            <a:ext cx="1985391"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40" name="Text Placeholder 7">
            <a:extLst>
              <a:ext uri="{FF2B5EF4-FFF2-40B4-BE49-F238E27FC236}">
                <a16:creationId xmlns="" xmlns:a16="http://schemas.microsoft.com/office/drawing/2014/main" id="{FA8BB04B-05A3-C149-AFE0-8001F29F3E12}"/>
              </a:ext>
            </a:extLst>
          </p:cNvPr>
          <p:cNvSpPr>
            <a:spLocks noGrp="1"/>
          </p:cNvSpPr>
          <p:nvPr>
            <p:ph type="body" sz="quarter" idx="25" hasCustomPrompt="1"/>
          </p:nvPr>
        </p:nvSpPr>
        <p:spPr>
          <a:xfrm>
            <a:off x="6822875"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41" name="Text Placeholder 8">
            <a:extLst>
              <a:ext uri="{FF2B5EF4-FFF2-40B4-BE49-F238E27FC236}">
                <a16:creationId xmlns="" xmlns:a16="http://schemas.microsoft.com/office/drawing/2014/main" id="{822E67BE-F442-BC47-B876-BDC23CE92585}"/>
              </a:ext>
            </a:extLst>
          </p:cNvPr>
          <p:cNvSpPr>
            <a:spLocks noGrp="1"/>
          </p:cNvSpPr>
          <p:nvPr>
            <p:ph type="body" sz="quarter" idx="26" hasCustomPrompt="1"/>
          </p:nvPr>
        </p:nvSpPr>
        <p:spPr>
          <a:xfrm>
            <a:off x="6822875"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19" name="Date Placeholder 2">
            <a:extLst>
              <a:ext uri="{FF2B5EF4-FFF2-40B4-BE49-F238E27FC236}">
                <a16:creationId xmlns="" xmlns:a16="http://schemas.microsoft.com/office/drawing/2014/main" id="{D95E07A2-DA5C-0A4E-82EC-978BC692D579}"/>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20" name="Footer Placeholder 4">
            <a:extLst>
              <a:ext uri="{FF2B5EF4-FFF2-40B4-BE49-F238E27FC236}">
                <a16:creationId xmlns="" xmlns:a16="http://schemas.microsoft.com/office/drawing/2014/main" id="{CA2A542E-E075-EE4C-A15A-8A3AA32481E7}"/>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Tree>
    <p:extLst>
      <p:ext uri="{BB962C8B-B14F-4D97-AF65-F5344CB8AC3E}">
        <p14:creationId xmlns:p14="http://schemas.microsoft.com/office/powerpoint/2010/main" val="1248043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step infographic">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9" name="Text Placeholder 7"/>
          <p:cNvSpPr>
            <a:spLocks noGrp="1"/>
          </p:cNvSpPr>
          <p:nvPr>
            <p:ph type="body" sz="quarter" idx="13" hasCustomPrompt="1"/>
          </p:nvPr>
        </p:nvSpPr>
        <p:spPr>
          <a:xfrm>
            <a:off x="419022"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sp>
        <p:nvSpPr>
          <p:cNvPr id="19" name="Date Placeholder 2">
            <a:extLst>
              <a:ext uri="{FF2B5EF4-FFF2-40B4-BE49-F238E27FC236}">
                <a16:creationId xmlns="" xmlns:a16="http://schemas.microsoft.com/office/drawing/2014/main" id="{D95E07A2-DA5C-0A4E-82EC-978BC692D579}"/>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20" name="Footer Placeholder 4">
            <a:extLst>
              <a:ext uri="{FF2B5EF4-FFF2-40B4-BE49-F238E27FC236}">
                <a16:creationId xmlns="" xmlns:a16="http://schemas.microsoft.com/office/drawing/2014/main" id="{CA2A542E-E075-EE4C-A15A-8A3AA32481E7}"/>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cxnSp>
        <p:nvCxnSpPr>
          <p:cNvPr id="22" name="Straight Connector 21">
            <a:extLst>
              <a:ext uri="{FF2B5EF4-FFF2-40B4-BE49-F238E27FC236}">
                <a16:creationId xmlns="" xmlns:a16="http://schemas.microsoft.com/office/drawing/2014/main" id="{F6FAAD0C-BC2E-8149-8D6F-D1F1FD1DB983}"/>
              </a:ext>
            </a:extLst>
          </p:cNvPr>
          <p:cNvCxnSpPr>
            <a:cxnSpLocks/>
          </p:cNvCxnSpPr>
          <p:nvPr userDrawn="1"/>
        </p:nvCxnSpPr>
        <p:spPr>
          <a:xfrm>
            <a:off x="332372"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25319173-46A8-5648-82A2-6E092CD42263}"/>
              </a:ext>
            </a:extLst>
          </p:cNvPr>
          <p:cNvSpPr txBox="1"/>
          <p:nvPr userDrawn="1"/>
        </p:nvSpPr>
        <p:spPr>
          <a:xfrm>
            <a:off x="419022"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1</a:t>
            </a:r>
          </a:p>
        </p:txBody>
      </p:sp>
      <p:sp>
        <p:nvSpPr>
          <p:cNvPr id="24" name="Text Placeholder 7">
            <a:extLst>
              <a:ext uri="{FF2B5EF4-FFF2-40B4-BE49-F238E27FC236}">
                <a16:creationId xmlns="" xmlns:a16="http://schemas.microsoft.com/office/drawing/2014/main" id="{A0BA2F33-DB65-4945-BB5E-F2F163B07733}"/>
              </a:ext>
            </a:extLst>
          </p:cNvPr>
          <p:cNvSpPr>
            <a:spLocks noGrp="1"/>
          </p:cNvSpPr>
          <p:nvPr>
            <p:ph type="body" sz="quarter" idx="27" hasCustomPrompt="1"/>
          </p:nvPr>
        </p:nvSpPr>
        <p:spPr>
          <a:xfrm>
            <a:off x="2556166"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cxnSp>
        <p:nvCxnSpPr>
          <p:cNvPr id="25" name="Straight Connector 24">
            <a:extLst>
              <a:ext uri="{FF2B5EF4-FFF2-40B4-BE49-F238E27FC236}">
                <a16:creationId xmlns="" xmlns:a16="http://schemas.microsoft.com/office/drawing/2014/main" id="{51F8896E-C608-1041-9A18-4F0D5D8DE179}"/>
              </a:ext>
            </a:extLst>
          </p:cNvPr>
          <p:cNvCxnSpPr>
            <a:cxnSpLocks/>
          </p:cNvCxnSpPr>
          <p:nvPr userDrawn="1"/>
        </p:nvCxnSpPr>
        <p:spPr>
          <a:xfrm>
            <a:off x="2469516"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AD524CF5-73F9-E84E-A643-58BBE7F07BB8}"/>
              </a:ext>
            </a:extLst>
          </p:cNvPr>
          <p:cNvSpPr txBox="1"/>
          <p:nvPr userDrawn="1"/>
        </p:nvSpPr>
        <p:spPr>
          <a:xfrm>
            <a:off x="2556166"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2</a:t>
            </a:r>
          </a:p>
        </p:txBody>
      </p:sp>
      <p:sp>
        <p:nvSpPr>
          <p:cNvPr id="27" name="Text Placeholder 7">
            <a:extLst>
              <a:ext uri="{FF2B5EF4-FFF2-40B4-BE49-F238E27FC236}">
                <a16:creationId xmlns="" xmlns:a16="http://schemas.microsoft.com/office/drawing/2014/main" id="{3CD85163-5416-B846-86DB-AD40F7690049}"/>
              </a:ext>
            </a:extLst>
          </p:cNvPr>
          <p:cNvSpPr>
            <a:spLocks noGrp="1"/>
          </p:cNvSpPr>
          <p:nvPr>
            <p:ph type="body" sz="quarter" idx="28" hasCustomPrompt="1"/>
          </p:nvPr>
        </p:nvSpPr>
        <p:spPr>
          <a:xfrm>
            <a:off x="4693310"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cxnSp>
        <p:nvCxnSpPr>
          <p:cNvPr id="28" name="Straight Connector 27">
            <a:extLst>
              <a:ext uri="{FF2B5EF4-FFF2-40B4-BE49-F238E27FC236}">
                <a16:creationId xmlns="" xmlns:a16="http://schemas.microsoft.com/office/drawing/2014/main" id="{F932B516-90E1-1442-B240-8A7925FB888D}"/>
              </a:ext>
            </a:extLst>
          </p:cNvPr>
          <p:cNvCxnSpPr>
            <a:cxnSpLocks/>
          </p:cNvCxnSpPr>
          <p:nvPr userDrawn="1"/>
        </p:nvCxnSpPr>
        <p:spPr>
          <a:xfrm>
            <a:off x="4606660"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86CD733B-48F5-BB48-96A6-FFA0BDD88AEF}"/>
              </a:ext>
            </a:extLst>
          </p:cNvPr>
          <p:cNvSpPr txBox="1"/>
          <p:nvPr userDrawn="1"/>
        </p:nvSpPr>
        <p:spPr>
          <a:xfrm>
            <a:off x="4693309"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3</a:t>
            </a:r>
          </a:p>
        </p:txBody>
      </p:sp>
      <p:sp>
        <p:nvSpPr>
          <p:cNvPr id="30" name="Text Placeholder 7">
            <a:extLst>
              <a:ext uri="{FF2B5EF4-FFF2-40B4-BE49-F238E27FC236}">
                <a16:creationId xmlns="" xmlns:a16="http://schemas.microsoft.com/office/drawing/2014/main" id="{788B2A29-66F0-D740-A099-E7C3AACECC9A}"/>
              </a:ext>
            </a:extLst>
          </p:cNvPr>
          <p:cNvSpPr>
            <a:spLocks noGrp="1"/>
          </p:cNvSpPr>
          <p:nvPr>
            <p:ph type="body" sz="quarter" idx="29" hasCustomPrompt="1"/>
          </p:nvPr>
        </p:nvSpPr>
        <p:spPr>
          <a:xfrm>
            <a:off x="6830453"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cxnSp>
        <p:nvCxnSpPr>
          <p:cNvPr id="31" name="Straight Connector 30">
            <a:extLst>
              <a:ext uri="{FF2B5EF4-FFF2-40B4-BE49-F238E27FC236}">
                <a16:creationId xmlns="" xmlns:a16="http://schemas.microsoft.com/office/drawing/2014/main" id="{DAFF352F-19B8-6943-8B61-73916B1D4525}"/>
              </a:ext>
            </a:extLst>
          </p:cNvPr>
          <p:cNvCxnSpPr>
            <a:cxnSpLocks/>
          </p:cNvCxnSpPr>
          <p:nvPr userDrawn="1"/>
        </p:nvCxnSpPr>
        <p:spPr>
          <a:xfrm>
            <a:off x="6743804"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C91F248A-A420-2844-ADCD-DA43A5235F55}"/>
              </a:ext>
            </a:extLst>
          </p:cNvPr>
          <p:cNvSpPr txBox="1"/>
          <p:nvPr userDrawn="1"/>
        </p:nvSpPr>
        <p:spPr>
          <a:xfrm>
            <a:off x="6830453"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4</a:t>
            </a:r>
          </a:p>
        </p:txBody>
      </p:sp>
    </p:spTree>
    <p:extLst>
      <p:ext uri="{BB962C8B-B14F-4D97-AF65-F5344CB8AC3E}">
        <p14:creationId xmlns:p14="http://schemas.microsoft.com/office/powerpoint/2010/main" val="768244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hasCustomPrompt="1"/>
          </p:nvPr>
        </p:nvSpPr>
        <p:spPr>
          <a:xfrm>
            <a:off x="4964613" y="1176052"/>
            <a:ext cx="1851660" cy="246888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16" name="Picture Placeholder 5"/>
          <p:cNvSpPr>
            <a:spLocks noGrp="1" noChangeAspect="1"/>
          </p:cNvSpPr>
          <p:nvPr>
            <p:ph type="pic" sz="quarter" idx="16" hasCustomPrompt="1"/>
          </p:nvPr>
        </p:nvSpPr>
        <p:spPr>
          <a:xfrm>
            <a:off x="6905427" y="1176052"/>
            <a:ext cx="1851590" cy="246888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2" name="Date Placeholder 2">
            <a:extLst>
              <a:ext uri="{FF2B5EF4-FFF2-40B4-BE49-F238E27FC236}">
                <a16:creationId xmlns="" xmlns:a16="http://schemas.microsoft.com/office/drawing/2014/main" id="{25461F75-0971-7C4D-80FF-930A32AC1AE4}"/>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3" name="Footer Placeholder 4">
            <a:extLst>
              <a:ext uri="{FF2B5EF4-FFF2-40B4-BE49-F238E27FC236}">
                <a16:creationId xmlns="" xmlns:a16="http://schemas.microsoft.com/office/drawing/2014/main" id="{57ADF29E-0FE8-994C-B8E1-F8B34DA73E4C}"/>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4" name="Text Placeholder 8">
            <a:extLst>
              <a:ext uri="{FF2B5EF4-FFF2-40B4-BE49-F238E27FC236}">
                <a16:creationId xmlns="" xmlns:a16="http://schemas.microsoft.com/office/drawing/2014/main" id="{337FF335-93A2-0642-9530-584992127640}"/>
              </a:ext>
            </a:extLst>
          </p:cNvPr>
          <p:cNvSpPr>
            <a:spLocks noGrp="1"/>
          </p:cNvSpPr>
          <p:nvPr>
            <p:ph type="body" sz="quarter" idx="19" hasCustomPrompt="1"/>
          </p:nvPr>
        </p:nvSpPr>
        <p:spPr>
          <a:xfrm>
            <a:off x="346015" y="2021590"/>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5" name="Content Placeholder 21">
            <a:extLst>
              <a:ext uri="{FF2B5EF4-FFF2-40B4-BE49-F238E27FC236}">
                <a16:creationId xmlns="" xmlns:a16="http://schemas.microsoft.com/office/drawing/2014/main" id="{EFE6E9D1-8467-164A-906E-5094D4B32C85}"/>
              </a:ext>
            </a:extLst>
          </p:cNvPr>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19" name="Picture Placeholder 5">
            <a:extLst>
              <a:ext uri="{FF2B5EF4-FFF2-40B4-BE49-F238E27FC236}">
                <a16:creationId xmlns="" xmlns:a16="http://schemas.microsoft.com/office/drawing/2014/main" id="{04AA296A-9BBD-FE43-AC23-20922A460823}"/>
              </a:ext>
            </a:extLst>
          </p:cNvPr>
          <p:cNvSpPr>
            <a:spLocks noGrp="1" noChangeAspect="1"/>
          </p:cNvSpPr>
          <p:nvPr>
            <p:ph type="pic" sz="quarter" idx="20" hasCustomPrompt="1"/>
          </p:nvPr>
        </p:nvSpPr>
        <p:spPr>
          <a:xfrm>
            <a:off x="4964613" y="3768420"/>
            <a:ext cx="1851660" cy="246888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20" name="Title 1">
            <a:extLst>
              <a:ext uri="{FF2B5EF4-FFF2-40B4-BE49-F238E27FC236}">
                <a16:creationId xmlns="" xmlns:a16="http://schemas.microsoft.com/office/drawing/2014/main" id="{1696BDDE-6DC8-B54E-BEB5-8B6225564CB8}"/>
              </a:ext>
            </a:extLst>
          </p:cNvPr>
          <p:cNvSpPr>
            <a:spLocks noGrp="1"/>
          </p:cNvSpPr>
          <p:nvPr>
            <p:ph type="title" hasCustomPrompt="1"/>
          </p:nvPr>
        </p:nvSpPr>
        <p:spPr>
          <a:xfrm>
            <a:off x="346460" y="1176053"/>
            <a:ext cx="4028018"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3040060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6461" y="1936376"/>
            <a:ext cx="8456228" cy="438344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8" name="Date Placeholder 2">
            <a:extLst>
              <a:ext uri="{FF2B5EF4-FFF2-40B4-BE49-F238E27FC236}">
                <a16:creationId xmlns="" xmlns:a16="http://schemas.microsoft.com/office/drawing/2014/main" id="{FE3C61C7-3568-B64E-BBF8-0B267F46E7E6}"/>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9" name="Footer Placeholder 4">
            <a:extLst>
              <a:ext uri="{FF2B5EF4-FFF2-40B4-BE49-F238E27FC236}">
                <a16:creationId xmlns="" xmlns:a16="http://schemas.microsoft.com/office/drawing/2014/main" id="{92A758FF-8F86-2D4A-8C78-A13FC67273DD}"/>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1" name="Title 1">
            <a:extLst>
              <a:ext uri="{FF2B5EF4-FFF2-40B4-BE49-F238E27FC236}">
                <a16:creationId xmlns="" xmlns:a16="http://schemas.microsoft.com/office/drawing/2014/main" id="{41B956B3-48A0-AC45-B989-651A70DD7E82}"/>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922674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9" name="Date Placeholder 2">
            <a:extLst>
              <a:ext uri="{FF2B5EF4-FFF2-40B4-BE49-F238E27FC236}">
                <a16:creationId xmlns="" xmlns:a16="http://schemas.microsoft.com/office/drawing/2014/main" id="{B6686C91-C9FE-8947-89AC-BCE83B44C2E0}"/>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0" name="Footer Placeholder 4">
            <a:extLst>
              <a:ext uri="{FF2B5EF4-FFF2-40B4-BE49-F238E27FC236}">
                <a16:creationId xmlns="" xmlns:a16="http://schemas.microsoft.com/office/drawing/2014/main" id="{C8D0D53D-B163-9C49-A7E2-F5ED67D7F99F}"/>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1" name="Content Placeholder 21">
            <a:extLst>
              <a:ext uri="{FF2B5EF4-FFF2-40B4-BE49-F238E27FC236}">
                <a16:creationId xmlns="" xmlns:a16="http://schemas.microsoft.com/office/drawing/2014/main" id="{88B389F1-3C7D-754C-8CF1-BCFE9723C1D2}"/>
              </a:ext>
            </a:extLst>
          </p:cNvPr>
          <p:cNvSpPr>
            <a:spLocks noGrp="1"/>
          </p:cNvSpPr>
          <p:nvPr>
            <p:ph sz="quarter" idx="15" hasCustomPrompt="1"/>
          </p:nvPr>
        </p:nvSpPr>
        <p:spPr>
          <a:xfrm>
            <a:off x="341312" y="2021590"/>
            <a:ext cx="7442621" cy="4215712"/>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4" name="Title 1">
            <a:extLst>
              <a:ext uri="{FF2B5EF4-FFF2-40B4-BE49-F238E27FC236}">
                <a16:creationId xmlns="" xmlns:a16="http://schemas.microsoft.com/office/drawing/2014/main" id="{6F29D71E-29E7-CB4C-BBD1-B57D9FF81C47}"/>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1411487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7F8F132-8AC0-CF4B-A02B-4B7D1FC6B49B}"/>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8" name="Picture 17" descr="Text&#10;&#10;Description automatically generated">
            <a:extLst>
              <a:ext uri="{FF2B5EF4-FFF2-40B4-BE49-F238E27FC236}">
                <a16:creationId xmlns="" xmlns:a16="http://schemas.microsoft.com/office/drawing/2014/main" id="{8C133657-54EA-1642-AAFC-4B482F7498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0681" y="2407646"/>
            <a:ext cx="1343337" cy="273643"/>
          </a:xfrm>
          <a:prstGeom prst="rect">
            <a:avLst/>
          </a:prstGeom>
        </p:spPr>
      </p:pic>
      <p:sp>
        <p:nvSpPr>
          <p:cNvPr id="24" name="Text Placeholder 23">
            <a:extLst>
              <a:ext uri="{FF2B5EF4-FFF2-40B4-BE49-F238E27FC236}">
                <a16:creationId xmlns="" xmlns:a16="http://schemas.microsoft.com/office/drawing/2014/main" id="{AE460721-9F37-9C4D-AE29-B47BAFFD9A7A}"/>
              </a:ext>
            </a:extLst>
          </p:cNvPr>
          <p:cNvSpPr>
            <a:spLocks noGrp="1"/>
          </p:cNvSpPr>
          <p:nvPr>
            <p:ph type="body" sz="quarter" idx="10" hasCustomPrompt="1"/>
          </p:nvPr>
        </p:nvSpPr>
        <p:spPr>
          <a:xfrm>
            <a:off x="1640681" y="3129280"/>
            <a:ext cx="5966619" cy="540512"/>
          </a:xfrm>
          <a:prstGeom prst="rect">
            <a:avLst/>
          </a:prstGeom>
        </p:spPr>
        <p:txBody>
          <a:bodyPr lIns="0" tIns="0" rIns="0" bIns="0"/>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2100" b="0" i="0">
                <a:solidFill>
                  <a:schemeClr val="bg1"/>
                </a:solidFill>
                <a:latin typeface="Arial" panose="020B0604020202020204" pitchFamily="34" charset="0"/>
              </a:defRPr>
            </a:lvl1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Thank you.</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6" name="Text Placeholder 23">
            <a:extLst>
              <a:ext uri="{FF2B5EF4-FFF2-40B4-BE49-F238E27FC236}">
                <a16:creationId xmlns="" xmlns:a16="http://schemas.microsoft.com/office/drawing/2014/main" id="{4B7F22C7-89F4-9249-B5E8-2E6B0198AE8C}"/>
              </a:ext>
            </a:extLst>
          </p:cNvPr>
          <p:cNvSpPr>
            <a:spLocks noGrp="1"/>
          </p:cNvSpPr>
          <p:nvPr>
            <p:ph type="body" sz="quarter" idx="11" hasCustomPrompt="1"/>
          </p:nvPr>
        </p:nvSpPr>
        <p:spPr>
          <a:xfrm>
            <a:off x="1640681" y="3982721"/>
            <a:ext cx="5966619" cy="510153"/>
          </a:xfrm>
          <a:prstGeom prst="rect">
            <a:avLst/>
          </a:prstGeom>
        </p:spPr>
        <p:txBody>
          <a:bodyPr lIns="0" tIns="0" rIns="0" bIns="0"/>
          <a:lstStyle>
            <a:lvl1pPr>
              <a:defRPr sz="1050" b="0" i="0">
                <a:solidFill>
                  <a:schemeClr val="bg1"/>
                </a:solidFill>
                <a:latin typeface="Arial" panose="020B0604020202020204" pitchFamily="34" charset="0"/>
              </a:defRPr>
            </a:lvl1pPr>
          </a:lstStyle>
          <a:p>
            <a:pPr lvl="0"/>
            <a:r>
              <a:rPr lang="en-US"/>
              <a:t>Name | Tel | Email</a:t>
            </a:r>
          </a:p>
        </p:txBody>
      </p:sp>
      <p:cxnSp>
        <p:nvCxnSpPr>
          <p:cNvPr id="9" name="Straight Connector 8">
            <a:extLst>
              <a:ext uri="{FF2B5EF4-FFF2-40B4-BE49-F238E27FC236}">
                <a16:creationId xmlns="" xmlns:a16="http://schemas.microsoft.com/office/drawing/2014/main" id="{2249F771-2853-D049-9A09-B1DA580825CB}"/>
              </a:ext>
            </a:extLst>
          </p:cNvPr>
          <p:cNvCxnSpPr>
            <a:cxnSpLocks/>
          </p:cNvCxnSpPr>
          <p:nvPr userDrawn="1"/>
        </p:nvCxnSpPr>
        <p:spPr>
          <a:xfrm>
            <a:off x="269462" y="4688900"/>
            <a:ext cx="7450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B680481-4285-8E43-AEB7-CE6A998E9A27}"/>
              </a:ext>
            </a:extLst>
          </p:cNvPr>
          <p:cNvCxnSpPr>
            <a:cxnSpLocks/>
          </p:cNvCxnSpPr>
          <p:nvPr userDrawn="1"/>
        </p:nvCxnSpPr>
        <p:spPr>
          <a:xfrm>
            <a:off x="1323475" y="2908868"/>
            <a:ext cx="7450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black background with white text&#10;&#10;Description automatically generated">
            <a:extLst>
              <a:ext uri="{FF2B5EF4-FFF2-40B4-BE49-F238E27FC236}">
                <a16:creationId xmlns="" xmlns:a16="http://schemas.microsoft.com/office/drawing/2014/main" id="{EC724299-3717-BB4B-9AB2-FF616D7870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3" y="289221"/>
            <a:ext cx="3016526" cy="917235"/>
          </a:xfrm>
          <a:prstGeom prst="rect">
            <a:avLst/>
          </a:prstGeom>
        </p:spPr>
      </p:pic>
    </p:spTree>
    <p:extLst>
      <p:ext uri="{BB962C8B-B14F-4D97-AF65-F5344CB8AC3E}">
        <p14:creationId xmlns:p14="http://schemas.microsoft.com/office/powerpoint/2010/main" val="2145822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5928" y="0"/>
            <a:ext cx="9175856" cy="6876288"/>
          </a:xfrm>
          <a:prstGeom prst="rect">
            <a:avLst/>
          </a:prstGeom>
          <a:solidFill>
            <a:schemeClr val="bg2">
              <a:lumMod val="95000"/>
            </a:schemeClr>
          </a:solidFill>
          <a:ln>
            <a:noFill/>
          </a:ln>
        </p:spPr>
        <p:txBody>
          <a:bodyPr anchor="ctr"/>
          <a:lstStyle>
            <a:lvl1pPr marL="0" indent="0" algn="ctr">
              <a:buNone/>
              <a:defRPr b="0" i="0" baseline="0">
                <a:solidFill>
                  <a:schemeClr val="tx1"/>
                </a:solidFill>
                <a:latin typeface="Arial" panose="020B0604020202020204" pitchFamily="34" charset="0"/>
              </a:defRPr>
            </a:lvl1pPr>
          </a:lstStyle>
          <a:p>
            <a:r>
              <a:rPr lang="en-GB"/>
              <a:t>Click to add an image</a:t>
            </a:r>
          </a:p>
        </p:txBody>
      </p:sp>
    </p:spTree>
    <p:extLst>
      <p:ext uri="{BB962C8B-B14F-4D97-AF65-F5344CB8AC3E}">
        <p14:creationId xmlns:p14="http://schemas.microsoft.com/office/powerpoint/2010/main" val="1979770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image screen">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7"/>
            <a:ext cx="9175856" cy="6876288"/>
          </a:xfrm>
          <a:prstGeom prst="rect">
            <a:avLst/>
          </a:prstGeom>
          <a:solidFill>
            <a:schemeClr val="accent1"/>
          </a:solidFill>
          <a:ln>
            <a:noFill/>
          </a:ln>
        </p:spPr>
        <p:txBody>
          <a:bodyPr anchor="ctr"/>
          <a:lstStyle>
            <a:lvl1pPr marL="0" indent="0" algn="ctr">
              <a:buNone/>
              <a:defRPr b="0" i="0" baseline="0">
                <a:solidFill>
                  <a:schemeClr val="tx1"/>
                </a:solidFill>
                <a:latin typeface="Arial" panose="020B0604020202020204" pitchFamily="34" charset="0"/>
              </a:defRPr>
            </a:lvl1pPr>
          </a:lstStyle>
          <a:p>
            <a:r>
              <a:rPr lang="en-GB"/>
              <a:t>Click to add an image</a:t>
            </a:r>
          </a:p>
        </p:txBody>
      </p:sp>
    </p:spTree>
    <p:extLst>
      <p:ext uri="{BB962C8B-B14F-4D97-AF65-F5344CB8AC3E}">
        <p14:creationId xmlns:p14="http://schemas.microsoft.com/office/powerpoint/2010/main" val="223695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 </a:t>
            </a:r>
            <a:endParaRPr lang="en-GB"/>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183088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3" name="Picture 2" descr="A highway with cars on it&#10;&#10;Description automatically generated">
            <a:extLst>
              <a:ext uri="{FF2B5EF4-FFF2-40B4-BE49-F238E27FC236}">
                <a16:creationId xmlns="" xmlns:a16="http://schemas.microsoft.com/office/drawing/2014/main" id="{9C292795-BAA9-C342-A146-4F95AF774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descr="A black and white logo&#10;&#10;Description automatically generated with low confidence">
            <a:extLst>
              <a:ext uri="{FF2B5EF4-FFF2-40B4-BE49-F238E27FC236}">
                <a16:creationId xmlns="" xmlns:a16="http://schemas.microsoft.com/office/drawing/2014/main" id="{DCCD5B08-EB3B-5C47-AE25-ADFC6DA88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2" y="289220"/>
            <a:ext cx="1054013" cy="1104896"/>
          </a:xfrm>
          <a:prstGeom prst="rect">
            <a:avLst/>
          </a:prstGeom>
        </p:spPr>
      </p:pic>
    </p:spTree>
    <p:extLst>
      <p:ext uri="{BB962C8B-B14F-4D97-AF65-F5344CB8AC3E}">
        <p14:creationId xmlns:p14="http://schemas.microsoft.com/office/powerpoint/2010/main" val="714498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Picture 7" descr="A group of people sitting on steps&#10;&#10;Description automatically generated">
            <a:extLst>
              <a:ext uri="{FF2B5EF4-FFF2-40B4-BE49-F238E27FC236}">
                <a16:creationId xmlns="" xmlns:a16="http://schemas.microsoft.com/office/drawing/2014/main" id="{27D46680-35C7-154E-9947-51281673D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black background with white text&#10;&#10;Description automatically generated">
            <a:extLst>
              <a:ext uri="{FF2B5EF4-FFF2-40B4-BE49-F238E27FC236}">
                <a16:creationId xmlns="" xmlns:a16="http://schemas.microsoft.com/office/drawing/2014/main" id="{5AEF6FBA-2A00-9B49-801E-6182F645C2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3" y="289221"/>
            <a:ext cx="3016526" cy="917235"/>
          </a:xfrm>
          <a:prstGeom prst="rect">
            <a:avLst/>
          </a:prstGeom>
        </p:spPr>
      </p:pic>
    </p:spTree>
    <p:extLst>
      <p:ext uri="{BB962C8B-B14F-4D97-AF65-F5344CB8AC3E}">
        <p14:creationId xmlns:p14="http://schemas.microsoft.com/office/powerpoint/2010/main" val="2885554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4" name="Picture 23" descr="A black and white logo&#10;&#10;Description automatically generated with low confidence">
            <a:extLst>
              <a:ext uri="{FF2B5EF4-FFF2-40B4-BE49-F238E27FC236}">
                <a16:creationId xmlns="" xmlns:a16="http://schemas.microsoft.com/office/drawing/2014/main" id="{DCCD5B08-EB3B-5C47-AE25-ADFC6DA88A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62" y="289220"/>
            <a:ext cx="1054013" cy="1104896"/>
          </a:xfrm>
          <a:prstGeom prst="rect">
            <a:avLst/>
          </a:prstGeom>
        </p:spPr>
      </p:pic>
      <p:pic>
        <p:nvPicPr>
          <p:cNvPr id="3" name="Picture 2" descr="A bridge over water with cars and a boat&#10;&#10;Description automatically generated">
            <a:extLst>
              <a:ext uri="{FF2B5EF4-FFF2-40B4-BE49-F238E27FC236}">
                <a16:creationId xmlns="" xmlns:a16="http://schemas.microsoft.com/office/drawing/2014/main" id="{4EF5857C-F7BB-5C40-8F33-037404D895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664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3" name="Picture 2" descr="A group of people sitting around a table with laptops&#10;&#10;Description automatically generated">
            <a:extLst>
              <a:ext uri="{FF2B5EF4-FFF2-40B4-BE49-F238E27FC236}">
                <a16:creationId xmlns="" xmlns:a16="http://schemas.microsoft.com/office/drawing/2014/main" id="{13EA0EFA-4E31-5945-8046-67F066E87F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 black background with white text&#10;&#10;Description automatically generated">
            <a:extLst>
              <a:ext uri="{FF2B5EF4-FFF2-40B4-BE49-F238E27FC236}">
                <a16:creationId xmlns="" xmlns:a16="http://schemas.microsoft.com/office/drawing/2014/main" id="{AA142915-8AC7-AA47-BF38-B13C32557A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3" y="289221"/>
            <a:ext cx="3016526" cy="917235"/>
          </a:xfrm>
          <a:prstGeom prst="rect">
            <a:avLst/>
          </a:prstGeom>
        </p:spPr>
      </p:pic>
    </p:spTree>
    <p:extLst>
      <p:ext uri="{BB962C8B-B14F-4D97-AF65-F5344CB8AC3E}">
        <p14:creationId xmlns:p14="http://schemas.microsoft.com/office/powerpoint/2010/main" val="1576017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7F8F132-8AC0-CF4B-A02B-4B7D1FC6B49B}"/>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6" name="Picture 15" descr="A black and white logo&#10;&#10;Description automatically generated with low confidence">
            <a:extLst>
              <a:ext uri="{FF2B5EF4-FFF2-40B4-BE49-F238E27FC236}">
                <a16:creationId xmlns="" xmlns:a16="http://schemas.microsoft.com/office/drawing/2014/main" id="{078C39E1-0DE4-8A44-A9F7-27C0EF626A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850" y="226432"/>
            <a:ext cx="654838" cy="686451"/>
          </a:xfrm>
          <a:prstGeom prst="rect">
            <a:avLst/>
          </a:prstGeom>
        </p:spPr>
      </p:pic>
      <p:pic>
        <p:nvPicPr>
          <p:cNvPr id="18" name="Picture 17" descr="Text&#10;&#10;Description automatically generated">
            <a:extLst>
              <a:ext uri="{FF2B5EF4-FFF2-40B4-BE49-F238E27FC236}">
                <a16:creationId xmlns="" xmlns:a16="http://schemas.microsoft.com/office/drawing/2014/main" id="{8C133657-54EA-1642-AAFC-4B482F7498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0681" y="1883390"/>
            <a:ext cx="1343337" cy="273643"/>
          </a:xfrm>
          <a:prstGeom prst="rect">
            <a:avLst/>
          </a:prstGeom>
        </p:spPr>
      </p:pic>
      <p:sp>
        <p:nvSpPr>
          <p:cNvPr id="24" name="Text Placeholder 23">
            <a:extLst>
              <a:ext uri="{FF2B5EF4-FFF2-40B4-BE49-F238E27FC236}">
                <a16:creationId xmlns="" xmlns:a16="http://schemas.microsoft.com/office/drawing/2014/main" id="{AE460721-9F37-9C4D-AE29-B47BAFFD9A7A}"/>
              </a:ext>
            </a:extLst>
          </p:cNvPr>
          <p:cNvSpPr>
            <a:spLocks noGrp="1"/>
          </p:cNvSpPr>
          <p:nvPr>
            <p:ph type="body" sz="quarter" idx="10" hasCustomPrompt="1"/>
          </p:nvPr>
        </p:nvSpPr>
        <p:spPr>
          <a:xfrm>
            <a:off x="1640681" y="2336800"/>
            <a:ext cx="5966619" cy="2184400"/>
          </a:xfrm>
          <a:prstGeom prst="rect">
            <a:avLst/>
          </a:prstGeom>
        </p:spPr>
        <p:txBody>
          <a:bodyPr lIns="0" tIns="0" rIns="0" bIns="0"/>
          <a:lstStyle>
            <a:lvl1pPr>
              <a:defRPr sz="2100" b="0" i="0">
                <a:solidFill>
                  <a:schemeClr val="bg1"/>
                </a:solidFill>
                <a:latin typeface="Arial" panose="020B0604020202020204" pitchFamily="34" charset="0"/>
              </a:defRPr>
            </a:lvl1pPr>
          </a:lstStyle>
          <a:p>
            <a:pPr lvl="0"/>
            <a:r>
              <a:rPr lang="en-US"/>
              <a:t>Click to add text</a:t>
            </a:r>
          </a:p>
        </p:txBody>
      </p:sp>
    </p:spTree>
    <p:extLst>
      <p:ext uri="{BB962C8B-B14F-4D97-AF65-F5344CB8AC3E}">
        <p14:creationId xmlns:p14="http://schemas.microsoft.com/office/powerpoint/2010/main" val="404664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1" name="Date Placeholder 2">
            <a:extLst>
              <a:ext uri="{FF2B5EF4-FFF2-40B4-BE49-F238E27FC236}">
                <a16:creationId xmlns="" xmlns:a16="http://schemas.microsoft.com/office/drawing/2014/main" id="{30CA1E11-4D0B-B44C-A019-DA22DD80DC4F}"/>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5" name="Footer Placeholder 4">
            <a:extLst>
              <a:ext uri="{FF2B5EF4-FFF2-40B4-BE49-F238E27FC236}">
                <a16:creationId xmlns="" xmlns:a16="http://schemas.microsoft.com/office/drawing/2014/main" id="{24915052-708D-504F-818E-12B275AE1108}"/>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7" name="Title 1">
            <a:extLst>
              <a:ext uri="{FF2B5EF4-FFF2-40B4-BE49-F238E27FC236}">
                <a16:creationId xmlns="" xmlns:a16="http://schemas.microsoft.com/office/drawing/2014/main" id="{F4AD52B6-321F-2B40-A3D5-732BC1F36537}"/>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756235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1" name="Date Placeholder 2">
            <a:extLst>
              <a:ext uri="{FF2B5EF4-FFF2-40B4-BE49-F238E27FC236}">
                <a16:creationId xmlns="" xmlns:a16="http://schemas.microsoft.com/office/drawing/2014/main" id="{30CA1E11-4D0B-B44C-A019-DA22DD80DC4F}"/>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5" name="Footer Placeholder 4">
            <a:extLst>
              <a:ext uri="{FF2B5EF4-FFF2-40B4-BE49-F238E27FC236}">
                <a16:creationId xmlns="" xmlns:a16="http://schemas.microsoft.com/office/drawing/2014/main" id="{24915052-708D-504F-818E-12B275AE1108}"/>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Tree>
    <p:extLst>
      <p:ext uri="{BB962C8B-B14F-4D97-AF65-F5344CB8AC3E}">
        <p14:creationId xmlns:p14="http://schemas.microsoft.com/office/powerpoint/2010/main" val="197157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Content Placeholder 21"/>
          <p:cNvSpPr>
            <a:spLocks noGrp="1"/>
          </p:cNvSpPr>
          <p:nvPr>
            <p:ph sz="quarter" idx="15" hasCustomPrompt="1"/>
          </p:nvPr>
        </p:nvSpPr>
        <p:spPr>
          <a:xfrm>
            <a:off x="345300" y="2021590"/>
            <a:ext cx="4020974" cy="419741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4781716" y="2021589"/>
            <a:ext cx="4020974" cy="4197412"/>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1" name="Date Placeholder 2">
            <a:extLst>
              <a:ext uri="{FF2B5EF4-FFF2-40B4-BE49-F238E27FC236}">
                <a16:creationId xmlns="" xmlns:a16="http://schemas.microsoft.com/office/drawing/2014/main" id="{F8F01E63-DF3E-104A-804A-FA22586A3FFC}"/>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2" name="Footer Placeholder 4">
            <a:extLst>
              <a:ext uri="{FF2B5EF4-FFF2-40B4-BE49-F238E27FC236}">
                <a16:creationId xmlns="" xmlns:a16="http://schemas.microsoft.com/office/drawing/2014/main" id="{1F7C89EB-E8AE-3049-AD5E-702706118AC2}"/>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5" name="Title 1">
            <a:extLst>
              <a:ext uri="{FF2B5EF4-FFF2-40B4-BE49-F238E27FC236}">
                <a16:creationId xmlns="" xmlns:a16="http://schemas.microsoft.com/office/drawing/2014/main" id="{9D009E9F-D23E-D648-B413-E116613B7711}"/>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870008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2021589"/>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3" name="Content Placeholder 21"/>
          <p:cNvSpPr>
            <a:spLocks noGrp="1"/>
          </p:cNvSpPr>
          <p:nvPr>
            <p:ph sz="quarter" idx="15" hasCustomPrompt="1"/>
          </p:nvPr>
        </p:nvSpPr>
        <p:spPr>
          <a:xfrm>
            <a:off x="345300" y="2425052"/>
            <a:ext cx="2702052" cy="3812250"/>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8" name="Text Placeholder 8">
            <a:extLst>
              <a:ext uri="{FF2B5EF4-FFF2-40B4-BE49-F238E27FC236}">
                <a16:creationId xmlns="" xmlns:a16="http://schemas.microsoft.com/office/drawing/2014/main" id="{2ADA791F-B93E-6441-9A03-CB9204FEE6AC}"/>
              </a:ext>
            </a:extLst>
          </p:cNvPr>
          <p:cNvSpPr>
            <a:spLocks noGrp="1"/>
          </p:cNvSpPr>
          <p:nvPr>
            <p:ph type="body" sz="quarter" idx="16" hasCustomPrompt="1"/>
          </p:nvPr>
        </p:nvSpPr>
        <p:spPr>
          <a:xfrm>
            <a:off x="6092846" y="2021589"/>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9" name="Content Placeholder 21">
            <a:extLst>
              <a:ext uri="{FF2B5EF4-FFF2-40B4-BE49-F238E27FC236}">
                <a16:creationId xmlns="" xmlns:a16="http://schemas.microsoft.com/office/drawing/2014/main" id="{36E06CAD-AC10-434A-AF1A-770DC045102D}"/>
              </a:ext>
            </a:extLst>
          </p:cNvPr>
          <p:cNvSpPr>
            <a:spLocks noGrp="1"/>
          </p:cNvSpPr>
          <p:nvPr>
            <p:ph sz="quarter" idx="17" hasCustomPrompt="1"/>
          </p:nvPr>
        </p:nvSpPr>
        <p:spPr>
          <a:xfrm>
            <a:off x="6092131" y="2425052"/>
            <a:ext cx="2702052"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0" name="Text Placeholder 8">
            <a:extLst>
              <a:ext uri="{FF2B5EF4-FFF2-40B4-BE49-F238E27FC236}">
                <a16:creationId xmlns="" xmlns:a16="http://schemas.microsoft.com/office/drawing/2014/main" id="{65C12610-D2CC-4B44-9C0B-EBC6C3BEFD7C}"/>
              </a:ext>
            </a:extLst>
          </p:cNvPr>
          <p:cNvSpPr>
            <a:spLocks noGrp="1"/>
          </p:cNvSpPr>
          <p:nvPr>
            <p:ph type="body" sz="quarter" idx="18" hasCustomPrompt="1"/>
          </p:nvPr>
        </p:nvSpPr>
        <p:spPr>
          <a:xfrm>
            <a:off x="3218358" y="2021589"/>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2" name="Content Placeholder 21">
            <a:extLst>
              <a:ext uri="{FF2B5EF4-FFF2-40B4-BE49-F238E27FC236}">
                <a16:creationId xmlns="" xmlns:a16="http://schemas.microsoft.com/office/drawing/2014/main" id="{5008DE03-A756-2641-A903-CC1644863924}"/>
              </a:ext>
            </a:extLst>
          </p:cNvPr>
          <p:cNvSpPr>
            <a:spLocks noGrp="1"/>
          </p:cNvSpPr>
          <p:nvPr>
            <p:ph sz="quarter" idx="19" hasCustomPrompt="1"/>
          </p:nvPr>
        </p:nvSpPr>
        <p:spPr>
          <a:xfrm>
            <a:off x="3217643" y="2425052"/>
            <a:ext cx="2702052"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4" name="Date Placeholder 2">
            <a:extLst>
              <a:ext uri="{FF2B5EF4-FFF2-40B4-BE49-F238E27FC236}">
                <a16:creationId xmlns="" xmlns:a16="http://schemas.microsoft.com/office/drawing/2014/main" id="{5120DF80-E37B-3C4F-93FE-E72F36A523DF}"/>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5" name="Footer Placeholder 4">
            <a:extLst>
              <a:ext uri="{FF2B5EF4-FFF2-40B4-BE49-F238E27FC236}">
                <a16:creationId xmlns="" xmlns:a16="http://schemas.microsoft.com/office/drawing/2014/main" id="{A85C3268-AF21-1B4E-B976-C73A2801B10B}"/>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8" name="Title 1">
            <a:extLst>
              <a:ext uri="{FF2B5EF4-FFF2-40B4-BE49-F238E27FC236}">
                <a16:creationId xmlns="" xmlns:a16="http://schemas.microsoft.com/office/drawing/2014/main" id="{6AE662C8-4001-1245-8621-5C0B5F88BC8A}"/>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098013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2021590"/>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3" name="Content Placeholder 21"/>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8" name="Content Placeholder 21"/>
          <p:cNvSpPr>
            <a:spLocks noGrp="1"/>
          </p:cNvSpPr>
          <p:nvPr>
            <p:ph sz="quarter" idx="16" hasCustomPrompt="1"/>
          </p:nvPr>
        </p:nvSpPr>
        <p:spPr>
          <a:xfrm>
            <a:off x="4781716"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a:t>
            </a:r>
          </a:p>
          <a:p>
            <a:pPr lvl="1"/>
            <a:r>
              <a:rPr lang="en-US"/>
              <a:t>Secondary bullet</a:t>
            </a:r>
          </a:p>
          <a:p>
            <a:pPr lvl="2"/>
            <a:r>
              <a:rPr lang="en-US"/>
              <a:t>Primary bullet</a:t>
            </a:r>
          </a:p>
          <a:p>
            <a:pPr lvl="3"/>
            <a:r>
              <a:rPr lang="en-US"/>
              <a:t>Secondary bullet</a:t>
            </a:r>
          </a:p>
          <a:p>
            <a:pPr lvl="4"/>
            <a:r>
              <a:rPr lang="en-US"/>
              <a:t>Primary bullet</a:t>
            </a:r>
          </a:p>
          <a:p>
            <a:pPr lvl="5"/>
            <a:r>
              <a:rPr lang="en-US"/>
              <a:t>Secondary bullet</a:t>
            </a:r>
          </a:p>
          <a:p>
            <a:pPr lvl="6"/>
            <a:r>
              <a:rPr lang="en-US"/>
              <a:t>Primary bullet</a:t>
            </a:r>
          </a:p>
          <a:p>
            <a:pPr lvl="7"/>
            <a:r>
              <a:rPr lang="en-US"/>
              <a:t>Secondary bullet</a:t>
            </a:r>
          </a:p>
        </p:txBody>
      </p:sp>
      <p:sp>
        <p:nvSpPr>
          <p:cNvPr id="9" name="Text Placeholder 8"/>
          <p:cNvSpPr>
            <a:spLocks noGrp="1"/>
          </p:cNvSpPr>
          <p:nvPr>
            <p:ph type="body" sz="quarter" idx="17" hasCustomPrompt="1"/>
          </p:nvPr>
        </p:nvSpPr>
        <p:spPr>
          <a:xfrm>
            <a:off x="4774228" y="2021590"/>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2" name="Date Placeholder 2">
            <a:extLst>
              <a:ext uri="{FF2B5EF4-FFF2-40B4-BE49-F238E27FC236}">
                <a16:creationId xmlns="" xmlns:a16="http://schemas.microsoft.com/office/drawing/2014/main" id="{D8175AB9-0147-3B44-A09A-7AD22B9D56E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3" name="Footer Placeholder 4">
            <a:extLst>
              <a:ext uri="{FF2B5EF4-FFF2-40B4-BE49-F238E27FC236}">
                <a16:creationId xmlns="" xmlns:a16="http://schemas.microsoft.com/office/drawing/2014/main" id="{E8D96BB5-A000-1F49-A6A7-2BF74489F7EE}"/>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21" name="Title 1">
            <a:extLst>
              <a:ext uri="{FF2B5EF4-FFF2-40B4-BE49-F238E27FC236}">
                <a16:creationId xmlns="" xmlns:a16="http://schemas.microsoft.com/office/drawing/2014/main" id="{D60E9D0C-08BD-C549-9B16-FAF869A87E8B}"/>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69143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Tree>
    <p:extLst>
      <p:ext uri="{BB962C8B-B14F-4D97-AF65-F5344CB8AC3E}">
        <p14:creationId xmlns:p14="http://schemas.microsoft.com/office/powerpoint/2010/main" val="466511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text with subhead">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2430899"/>
            <a:ext cx="7442621" cy="3806403"/>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9" name="Text Placeholder 8"/>
          <p:cNvSpPr>
            <a:spLocks noGrp="1"/>
          </p:cNvSpPr>
          <p:nvPr>
            <p:ph type="body" sz="quarter" idx="14" hasCustomPrompt="1"/>
          </p:nvPr>
        </p:nvSpPr>
        <p:spPr>
          <a:xfrm>
            <a:off x="346015" y="2021589"/>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1" name="Date Placeholder 2">
            <a:extLst>
              <a:ext uri="{FF2B5EF4-FFF2-40B4-BE49-F238E27FC236}">
                <a16:creationId xmlns="" xmlns:a16="http://schemas.microsoft.com/office/drawing/2014/main" id="{81B04672-808B-C44A-BF28-19EF0297F13D}"/>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2" name="Footer Placeholder 4">
            <a:extLst>
              <a:ext uri="{FF2B5EF4-FFF2-40B4-BE49-F238E27FC236}">
                <a16:creationId xmlns="" xmlns:a16="http://schemas.microsoft.com/office/drawing/2014/main" id="{55941368-C76C-1340-9FFA-645420FC0173}"/>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5" name="Title 1">
            <a:extLst>
              <a:ext uri="{FF2B5EF4-FFF2-40B4-BE49-F238E27FC236}">
                <a16:creationId xmlns="" xmlns:a16="http://schemas.microsoft.com/office/drawing/2014/main" id="{D8C38CCC-9CFE-D341-A9C9-86D5AF04CF85}"/>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1190791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text, subhead, image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946330" y="1176052"/>
            <a:ext cx="3791891" cy="5052457"/>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10" name="Date Placeholder 2">
            <a:extLst>
              <a:ext uri="{FF2B5EF4-FFF2-40B4-BE49-F238E27FC236}">
                <a16:creationId xmlns="" xmlns:a16="http://schemas.microsoft.com/office/drawing/2014/main" id="{BB857C21-84A3-DA4D-B7C1-2FEC3CB21C0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1" name="Footer Placeholder 4">
            <a:extLst>
              <a:ext uri="{FF2B5EF4-FFF2-40B4-BE49-F238E27FC236}">
                <a16:creationId xmlns="" xmlns:a16="http://schemas.microsoft.com/office/drawing/2014/main" id="{F33C5ADD-CBAE-6D4B-A33D-65410C8CB7F0}"/>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20" name="Text Placeholder 8">
            <a:extLst>
              <a:ext uri="{FF2B5EF4-FFF2-40B4-BE49-F238E27FC236}">
                <a16:creationId xmlns="" xmlns:a16="http://schemas.microsoft.com/office/drawing/2014/main" id="{F93E87AB-97B3-EF40-8034-75475605D319}"/>
              </a:ext>
            </a:extLst>
          </p:cNvPr>
          <p:cNvSpPr>
            <a:spLocks noGrp="1"/>
          </p:cNvSpPr>
          <p:nvPr>
            <p:ph type="body" sz="quarter" idx="16" hasCustomPrompt="1"/>
          </p:nvPr>
        </p:nvSpPr>
        <p:spPr>
          <a:xfrm>
            <a:off x="346015" y="2021589"/>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2" name="Content Placeholder 21">
            <a:extLst>
              <a:ext uri="{FF2B5EF4-FFF2-40B4-BE49-F238E27FC236}">
                <a16:creationId xmlns="" xmlns:a16="http://schemas.microsoft.com/office/drawing/2014/main" id="{B73CB404-C771-1948-8ED2-542AACB92A40}"/>
              </a:ext>
            </a:extLst>
          </p:cNvPr>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23" name="Title 1">
            <a:extLst>
              <a:ext uri="{FF2B5EF4-FFF2-40B4-BE49-F238E27FC236}">
                <a16:creationId xmlns="" xmlns:a16="http://schemas.microsoft.com/office/drawing/2014/main" id="{4FFCEEAC-DEDD-244E-B2B9-1D1543B43FB1}"/>
              </a:ext>
            </a:extLst>
          </p:cNvPr>
          <p:cNvSpPr>
            <a:spLocks noGrp="1"/>
          </p:cNvSpPr>
          <p:nvPr>
            <p:ph type="title" hasCustomPrompt="1"/>
          </p:nvPr>
        </p:nvSpPr>
        <p:spPr>
          <a:xfrm>
            <a:off x="346460" y="1176053"/>
            <a:ext cx="4028018"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3275931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ne column text, subhead, image 2">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5A603CF-BB7B-C64F-A109-5489B3357AD4}"/>
              </a:ext>
            </a:extLst>
          </p:cNvPr>
          <p:cNvSpPr/>
          <p:nvPr userDrawn="1"/>
        </p:nvSpPr>
        <p:spPr>
          <a:xfrm>
            <a:off x="1" y="0"/>
            <a:ext cx="9143999" cy="6228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2A639E9A-8703-0C48-A81B-F1F2AB761517}"/>
              </a:ext>
            </a:extLst>
          </p:cNvPr>
          <p:cNvCxnSpPr>
            <a:cxnSpLocks/>
          </p:cNvCxnSpPr>
          <p:nvPr userDrawn="1"/>
        </p:nvCxnSpPr>
        <p:spPr>
          <a:xfrm>
            <a:off x="1640680" y="236430"/>
            <a:ext cx="320564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9FF7989-8BA6-354E-9021-84DFFECCAA24}"/>
              </a:ext>
            </a:extLst>
          </p:cNvPr>
          <p:cNvCxnSpPr>
            <a:cxnSpLocks/>
          </p:cNvCxnSpPr>
          <p:nvPr userDrawn="1"/>
        </p:nvCxnSpPr>
        <p:spPr>
          <a:xfrm>
            <a:off x="341314" y="556499"/>
            <a:ext cx="450500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9C6B43C7-7CC7-C04D-9679-78612148AF36}"/>
              </a:ext>
            </a:extLst>
          </p:cNvPr>
          <p:cNvSpPr txBox="1"/>
          <p:nvPr userDrawn="1"/>
        </p:nvSpPr>
        <p:spPr>
          <a:xfrm>
            <a:off x="341314" y="360389"/>
            <a:ext cx="668336" cy="69250"/>
          </a:xfrm>
          <a:prstGeom prst="rect">
            <a:avLst/>
          </a:prstGeom>
          <a:noFill/>
        </p:spPr>
        <p:txBody>
          <a:bodyPr wrap="square" lIns="0" tIns="0" rIns="0" bIns="0" rtlCol="0">
            <a:spAutoFit/>
          </a:bodyPr>
          <a:lstStyle/>
          <a:p>
            <a:r>
              <a:rPr lang="en-GB" sz="450" b="0" i="0">
                <a:solidFill>
                  <a:schemeClr val="tx1"/>
                </a:solidFill>
                <a:latin typeface="Arial" panose="020B0604020202020204" pitchFamily="34" charset="0"/>
              </a:rPr>
              <a:t>ASTM INTERNATIONAL</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946330" y="1"/>
            <a:ext cx="4197669" cy="6228508"/>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10" name="Date Placeholder 2">
            <a:extLst>
              <a:ext uri="{FF2B5EF4-FFF2-40B4-BE49-F238E27FC236}">
                <a16:creationId xmlns="" xmlns:a16="http://schemas.microsoft.com/office/drawing/2014/main" id="{BB857C21-84A3-DA4D-B7C1-2FEC3CB21C0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1" name="Footer Placeholder 4">
            <a:extLst>
              <a:ext uri="{FF2B5EF4-FFF2-40B4-BE49-F238E27FC236}">
                <a16:creationId xmlns="" xmlns:a16="http://schemas.microsoft.com/office/drawing/2014/main" id="{F33C5ADD-CBAE-6D4B-A33D-65410C8CB7F0}"/>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20" name="Text Placeholder 8">
            <a:extLst>
              <a:ext uri="{FF2B5EF4-FFF2-40B4-BE49-F238E27FC236}">
                <a16:creationId xmlns="" xmlns:a16="http://schemas.microsoft.com/office/drawing/2014/main" id="{F93E87AB-97B3-EF40-8034-75475605D319}"/>
              </a:ext>
            </a:extLst>
          </p:cNvPr>
          <p:cNvSpPr>
            <a:spLocks noGrp="1"/>
          </p:cNvSpPr>
          <p:nvPr>
            <p:ph type="body" sz="quarter" idx="16" hasCustomPrompt="1"/>
          </p:nvPr>
        </p:nvSpPr>
        <p:spPr>
          <a:xfrm>
            <a:off x="346015" y="2021589"/>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22" name="Content Placeholder 21">
            <a:extLst>
              <a:ext uri="{FF2B5EF4-FFF2-40B4-BE49-F238E27FC236}">
                <a16:creationId xmlns="" xmlns:a16="http://schemas.microsoft.com/office/drawing/2014/main" id="{B73CB404-C771-1948-8ED2-542AACB92A40}"/>
              </a:ext>
            </a:extLst>
          </p:cNvPr>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23" name="Title 1">
            <a:extLst>
              <a:ext uri="{FF2B5EF4-FFF2-40B4-BE49-F238E27FC236}">
                <a16:creationId xmlns="" xmlns:a16="http://schemas.microsoft.com/office/drawing/2014/main" id="{4FFCEEAC-DEDD-244E-B2B9-1D1543B43FB1}"/>
              </a:ext>
            </a:extLst>
          </p:cNvPr>
          <p:cNvSpPr>
            <a:spLocks noGrp="1"/>
          </p:cNvSpPr>
          <p:nvPr>
            <p:ph type="title" hasCustomPrompt="1"/>
          </p:nvPr>
        </p:nvSpPr>
        <p:spPr>
          <a:xfrm>
            <a:off x="346460" y="1176053"/>
            <a:ext cx="4028018"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3741928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for text overlay">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6D2C4C1-4416-CD46-958A-0C89289C89DE}"/>
              </a:ext>
            </a:extLst>
          </p:cNvPr>
          <p:cNvSpPr/>
          <p:nvPr userDrawn="1"/>
        </p:nvSpPr>
        <p:spPr>
          <a:xfrm>
            <a:off x="1" y="0"/>
            <a:ext cx="9143999" cy="6228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79EFE76E-87DD-3045-AEF9-17C3ADC8E54B}"/>
              </a:ext>
            </a:extLst>
          </p:cNvPr>
          <p:cNvCxnSpPr>
            <a:cxnSpLocks/>
          </p:cNvCxnSpPr>
          <p:nvPr userDrawn="1"/>
        </p:nvCxnSpPr>
        <p:spPr>
          <a:xfrm>
            <a:off x="1640680" y="236430"/>
            <a:ext cx="320564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CEE9FCC-7B8A-1D4F-80E9-A3D96CFCFFE6}"/>
              </a:ext>
            </a:extLst>
          </p:cNvPr>
          <p:cNvCxnSpPr>
            <a:cxnSpLocks/>
          </p:cNvCxnSpPr>
          <p:nvPr userDrawn="1"/>
        </p:nvCxnSpPr>
        <p:spPr>
          <a:xfrm>
            <a:off x="341314" y="556499"/>
            <a:ext cx="450500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0" name="Date Placeholder 2">
            <a:extLst>
              <a:ext uri="{FF2B5EF4-FFF2-40B4-BE49-F238E27FC236}">
                <a16:creationId xmlns="" xmlns:a16="http://schemas.microsoft.com/office/drawing/2014/main" id="{BB857C21-84A3-DA4D-B7C1-2FEC3CB21C02}"/>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1" name="Footer Placeholder 4">
            <a:extLst>
              <a:ext uri="{FF2B5EF4-FFF2-40B4-BE49-F238E27FC236}">
                <a16:creationId xmlns="" xmlns:a16="http://schemas.microsoft.com/office/drawing/2014/main" id="{F33C5ADD-CBAE-6D4B-A33D-65410C8CB7F0}"/>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8" name="Picture Placeholder 7"/>
          <p:cNvSpPr>
            <a:spLocks noGrp="1"/>
          </p:cNvSpPr>
          <p:nvPr>
            <p:ph type="pic" sz="quarter" idx="14" hasCustomPrompt="1"/>
          </p:nvPr>
        </p:nvSpPr>
        <p:spPr>
          <a:xfrm>
            <a:off x="4946330" y="1"/>
            <a:ext cx="4197670" cy="6228508"/>
          </a:xfrm>
          <a:prstGeom prst="rect">
            <a:avLst/>
          </a:prstGeom>
          <a:solidFill>
            <a:schemeClr val="accent1"/>
          </a:solidFill>
          <a:ln>
            <a:noFill/>
          </a:ln>
        </p:spPr>
        <p:txBody>
          <a:bodyPr anchor="ctr"/>
          <a:lstStyle>
            <a:lvl1pPr marL="0" indent="0" algn="ctr">
              <a:buNone/>
              <a:defRPr b="0" i="0">
                <a:latin typeface="Arial" panose="020B0604020202020204" pitchFamily="34" charset="0"/>
              </a:defRPr>
            </a:lvl1pPr>
          </a:lstStyle>
          <a:p>
            <a:r>
              <a:rPr lang="en-GB"/>
              <a:t>Click to add an image</a:t>
            </a:r>
          </a:p>
        </p:txBody>
      </p:sp>
      <p:sp>
        <p:nvSpPr>
          <p:cNvPr id="12" name="TextBox 11">
            <a:extLst>
              <a:ext uri="{FF2B5EF4-FFF2-40B4-BE49-F238E27FC236}">
                <a16:creationId xmlns="" xmlns:a16="http://schemas.microsoft.com/office/drawing/2014/main" id="{E964E8E9-0F77-3447-85D2-6E41DD0A942F}"/>
              </a:ext>
            </a:extLst>
          </p:cNvPr>
          <p:cNvSpPr txBox="1"/>
          <p:nvPr userDrawn="1"/>
        </p:nvSpPr>
        <p:spPr>
          <a:xfrm>
            <a:off x="341314" y="360389"/>
            <a:ext cx="668336" cy="69250"/>
          </a:xfrm>
          <a:prstGeom prst="rect">
            <a:avLst/>
          </a:prstGeom>
          <a:noFill/>
        </p:spPr>
        <p:txBody>
          <a:bodyPr wrap="square" lIns="0" tIns="0" rIns="0" bIns="0" rtlCol="0">
            <a:spAutoFit/>
          </a:bodyPr>
          <a:lstStyle/>
          <a:p>
            <a:r>
              <a:rPr lang="en-GB" sz="450" b="0" i="0">
                <a:solidFill>
                  <a:schemeClr val="tx1"/>
                </a:solidFill>
                <a:latin typeface="Arial" panose="020B0604020202020204" pitchFamily="34" charset="0"/>
              </a:rPr>
              <a:t>ASTM INTERNATIONAL</a:t>
            </a:r>
          </a:p>
        </p:txBody>
      </p:sp>
    </p:spTree>
    <p:extLst>
      <p:ext uri="{BB962C8B-B14F-4D97-AF65-F5344CB8AC3E}">
        <p14:creationId xmlns:p14="http://schemas.microsoft.com/office/powerpoint/2010/main" val="3686507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images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188674"/>
            <a:ext cx="1985391" cy="265176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9" name="Text Placeholder 7"/>
          <p:cNvSpPr>
            <a:spLocks noGrp="1"/>
          </p:cNvSpPr>
          <p:nvPr>
            <p:ph type="body" sz="quarter" idx="13" hasCustomPrompt="1"/>
          </p:nvPr>
        </p:nvSpPr>
        <p:spPr>
          <a:xfrm>
            <a:off x="363541"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10" name="Text Placeholder 8"/>
          <p:cNvSpPr>
            <a:spLocks noGrp="1"/>
          </p:cNvSpPr>
          <p:nvPr>
            <p:ph type="body" sz="quarter" idx="17" hasCustomPrompt="1"/>
          </p:nvPr>
        </p:nvSpPr>
        <p:spPr>
          <a:xfrm>
            <a:off x="363541"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33" name="Picture Placeholder 7">
            <a:extLst>
              <a:ext uri="{FF2B5EF4-FFF2-40B4-BE49-F238E27FC236}">
                <a16:creationId xmlns="" xmlns:a16="http://schemas.microsoft.com/office/drawing/2014/main" id="{8C25B50B-17F4-1244-955E-3B902CB2C752}"/>
              </a:ext>
            </a:extLst>
          </p:cNvPr>
          <p:cNvSpPr>
            <a:spLocks noGrp="1"/>
          </p:cNvSpPr>
          <p:nvPr>
            <p:ph type="pic" sz="quarter" idx="18" hasCustomPrompt="1"/>
          </p:nvPr>
        </p:nvSpPr>
        <p:spPr>
          <a:xfrm>
            <a:off x="2511074" y="1188675"/>
            <a:ext cx="1985391" cy="265529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34" name="Text Placeholder 7">
            <a:extLst>
              <a:ext uri="{FF2B5EF4-FFF2-40B4-BE49-F238E27FC236}">
                <a16:creationId xmlns="" xmlns:a16="http://schemas.microsoft.com/office/drawing/2014/main" id="{92A719F7-BA47-904A-8595-0A266ED2A926}"/>
              </a:ext>
            </a:extLst>
          </p:cNvPr>
          <p:cNvSpPr>
            <a:spLocks noGrp="1"/>
          </p:cNvSpPr>
          <p:nvPr>
            <p:ph type="body" sz="quarter" idx="19" hasCustomPrompt="1"/>
          </p:nvPr>
        </p:nvSpPr>
        <p:spPr>
          <a:xfrm>
            <a:off x="2516653"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35" name="Text Placeholder 8">
            <a:extLst>
              <a:ext uri="{FF2B5EF4-FFF2-40B4-BE49-F238E27FC236}">
                <a16:creationId xmlns="" xmlns:a16="http://schemas.microsoft.com/office/drawing/2014/main" id="{5DB5E387-63FC-3240-AF9B-ECDF1B80061A}"/>
              </a:ext>
            </a:extLst>
          </p:cNvPr>
          <p:cNvSpPr>
            <a:spLocks noGrp="1"/>
          </p:cNvSpPr>
          <p:nvPr>
            <p:ph type="body" sz="quarter" idx="20" hasCustomPrompt="1"/>
          </p:nvPr>
        </p:nvSpPr>
        <p:spPr>
          <a:xfrm>
            <a:off x="2516653"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36" name="Picture Placeholder 7">
            <a:extLst>
              <a:ext uri="{FF2B5EF4-FFF2-40B4-BE49-F238E27FC236}">
                <a16:creationId xmlns="" xmlns:a16="http://schemas.microsoft.com/office/drawing/2014/main" id="{D4C42037-7079-D04D-A171-E2C111F95829}"/>
              </a:ext>
            </a:extLst>
          </p:cNvPr>
          <p:cNvSpPr>
            <a:spLocks noGrp="1"/>
          </p:cNvSpPr>
          <p:nvPr>
            <p:ph type="pic" sz="quarter" idx="21" hasCustomPrompt="1"/>
          </p:nvPr>
        </p:nvSpPr>
        <p:spPr>
          <a:xfrm>
            <a:off x="4664186" y="1188675"/>
            <a:ext cx="1985391"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37" name="Text Placeholder 7">
            <a:extLst>
              <a:ext uri="{FF2B5EF4-FFF2-40B4-BE49-F238E27FC236}">
                <a16:creationId xmlns="" xmlns:a16="http://schemas.microsoft.com/office/drawing/2014/main" id="{0677F771-BA37-EA40-A9DB-51B841074C2F}"/>
              </a:ext>
            </a:extLst>
          </p:cNvPr>
          <p:cNvSpPr>
            <a:spLocks noGrp="1"/>
          </p:cNvSpPr>
          <p:nvPr>
            <p:ph type="body" sz="quarter" idx="22" hasCustomPrompt="1"/>
          </p:nvPr>
        </p:nvSpPr>
        <p:spPr>
          <a:xfrm>
            <a:off x="4669764"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38" name="Text Placeholder 8">
            <a:extLst>
              <a:ext uri="{FF2B5EF4-FFF2-40B4-BE49-F238E27FC236}">
                <a16:creationId xmlns="" xmlns:a16="http://schemas.microsoft.com/office/drawing/2014/main" id="{D86C031B-D83E-CF40-AD68-433D2D4BA375}"/>
              </a:ext>
            </a:extLst>
          </p:cNvPr>
          <p:cNvSpPr>
            <a:spLocks noGrp="1"/>
          </p:cNvSpPr>
          <p:nvPr>
            <p:ph type="body" sz="quarter" idx="23" hasCustomPrompt="1"/>
          </p:nvPr>
        </p:nvSpPr>
        <p:spPr>
          <a:xfrm>
            <a:off x="4669764"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39" name="Picture Placeholder 7">
            <a:extLst>
              <a:ext uri="{FF2B5EF4-FFF2-40B4-BE49-F238E27FC236}">
                <a16:creationId xmlns="" xmlns:a16="http://schemas.microsoft.com/office/drawing/2014/main" id="{E978B58D-E8B8-D942-9D47-EA366E46FE8C}"/>
              </a:ext>
            </a:extLst>
          </p:cNvPr>
          <p:cNvSpPr>
            <a:spLocks noGrp="1"/>
          </p:cNvSpPr>
          <p:nvPr>
            <p:ph type="pic" sz="quarter" idx="24" hasCustomPrompt="1"/>
          </p:nvPr>
        </p:nvSpPr>
        <p:spPr>
          <a:xfrm>
            <a:off x="6817297" y="1188674"/>
            <a:ext cx="1985391"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a:t>Click to add an image</a:t>
            </a:r>
          </a:p>
        </p:txBody>
      </p:sp>
      <p:sp>
        <p:nvSpPr>
          <p:cNvPr id="40" name="Text Placeholder 7">
            <a:extLst>
              <a:ext uri="{FF2B5EF4-FFF2-40B4-BE49-F238E27FC236}">
                <a16:creationId xmlns="" xmlns:a16="http://schemas.microsoft.com/office/drawing/2014/main" id="{FA8BB04B-05A3-C149-AFE0-8001F29F3E12}"/>
              </a:ext>
            </a:extLst>
          </p:cNvPr>
          <p:cNvSpPr>
            <a:spLocks noGrp="1"/>
          </p:cNvSpPr>
          <p:nvPr>
            <p:ph type="body" sz="quarter" idx="25" hasCustomPrompt="1"/>
          </p:nvPr>
        </p:nvSpPr>
        <p:spPr>
          <a:xfrm>
            <a:off x="6822875" y="4232223"/>
            <a:ext cx="1979813" cy="1949883"/>
          </a:xfrm>
          <a:prstGeom prst="rect">
            <a:avLst/>
          </a:prstGeom>
        </p:spPr>
        <p:txBody>
          <a:bodyPr lIns="0" tIns="0" rIns="0" bIns="0">
            <a:normAutofit/>
          </a:bodyPr>
          <a:lstStyle>
            <a:lvl1pPr marL="0" indent="0">
              <a:spcAft>
                <a:spcPts val="450"/>
              </a:spcAft>
              <a:buNone/>
              <a:defRPr sz="900" b="0" i="0" baseline="0">
                <a:latin typeface="Arial" panose="020B0604020202020204" pitchFamily="34" charset="0"/>
              </a:defRPr>
            </a:lvl1pPr>
          </a:lstStyle>
          <a:p>
            <a:pPr lvl="0"/>
            <a:r>
              <a:rPr lang="en-US"/>
              <a:t>Click to edit text</a:t>
            </a:r>
            <a:endParaRPr lang="en-GB"/>
          </a:p>
        </p:txBody>
      </p:sp>
      <p:sp>
        <p:nvSpPr>
          <p:cNvPr id="41" name="Text Placeholder 8">
            <a:extLst>
              <a:ext uri="{FF2B5EF4-FFF2-40B4-BE49-F238E27FC236}">
                <a16:creationId xmlns="" xmlns:a16="http://schemas.microsoft.com/office/drawing/2014/main" id="{822E67BE-F442-BC47-B876-BDC23CE92585}"/>
              </a:ext>
            </a:extLst>
          </p:cNvPr>
          <p:cNvSpPr>
            <a:spLocks noGrp="1"/>
          </p:cNvSpPr>
          <p:nvPr>
            <p:ph type="body" sz="quarter" idx="26" hasCustomPrompt="1"/>
          </p:nvPr>
        </p:nvSpPr>
        <p:spPr>
          <a:xfrm>
            <a:off x="6822875" y="3944428"/>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a:t>Click to edit subhead</a:t>
            </a:r>
          </a:p>
        </p:txBody>
      </p:sp>
      <p:sp>
        <p:nvSpPr>
          <p:cNvPr id="19" name="Date Placeholder 2">
            <a:extLst>
              <a:ext uri="{FF2B5EF4-FFF2-40B4-BE49-F238E27FC236}">
                <a16:creationId xmlns="" xmlns:a16="http://schemas.microsoft.com/office/drawing/2014/main" id="{D95E07A2-DA5C-0A4E-82EC-978BC692D579}"/>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20" name="Footer Placeholder 4">
            <a:extLst>
              <a:ext uri="{FF2B5EF4-FFF2-40B4-BE49-F238E27FC236}">
                <a16:creationId xmlns="" xmlns:a16="http://schemas.microsoft.com/office/drawing/2014/main" id="{CA2A542E-E075-EE4C-A15A-8A3AA32481E7}"/>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Tree>
    <p:extLst>
      <p:ext uri="{BB962C8B-B14F-4D97-AF65-F5344CB8AC3E}">
        <p14:creationId xmlns:p14="http://schemas.microsoft.com/office/powerpoint/2010/main" val="2269265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step infographic">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9" name="Text Placeholder 7"/>
          <p:cNvSpPr>
            <a:spLocks noGrp="1"/>
          </p:cNvSpPr>
          <p:nvPr>
            <p:ph type="body" sz="quarter" idx="13" hasCustomPrompt="1"/>
          </p:nvPr>
        </p:nvSpPr>
        <p:spPr>
          <a:xfrm>
            <a:off x="419022"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sp>
        <p:nvSpPr>
          <p:cNvPr id="19" name="Date Placeholder 2">
            <a:extLst>
              <a:ext uri="{FF2B5EF4-FFF2-40B4-BE49-F238E27FC236}">
                <a16:creationId xmlns="" xmlns:a16="http://schemas.microsoft.com/office/drawing/2014/main" id="{D95E07A2-DA5C-0A4E-82EC-978BC692D579}"/>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20" name="Footer Placeholder 4">
            <a:extLst>
              <a:ext uri="{FF2B5EF4-FFF2-40B4-BE49-F238E27FC236}">
                <a16:creationId xmlns="" xmlns:a16="http://schemas.microsoft.com/office/drawing/2014/main" id="{CA2A542E-E075-EE4C-A15A-8A3AA32481E7}"/>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cxnSp>
        <p:nvCxnSpPr>
          <p:cNvPr id="22" name="Straight Connector 21">
            <a:extLst>
              <a:ext uri="{FF2B5EF4-FFF2-40B4-BE49-F238E27FC236}">
                <a16:creationId xmlns="" xmlns:a16="http://schemas.microsoft.com/office/drawing/2014/main" id="{F6FAAD0C-BC2E-8149-8D6F-D1F1FD1DB983}"/>
              </a:ext>
            </a:extLst>
          </p:cNvPr>
          <p:cNvCxnSpPr>
            <a:cxnSpLocks/>
          </p:cNvCxnSpPr>
          <p:nvPr userDrawn="1"/>
        </p:nvCxnSpPr>
        <p:spPr>
          <a:xfrm>
            <a:off x="332372"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25319173-46A8-5648-82A2-6E092CD42263}"/>
              </a:ext>
            </a:extLst>
          </p:cNvPr>
          <p:cNvSpPr txBox="1"/>
          <p:nvPr userDrawn="1"/>
        </p:nvSpPr>
        <p:spPr>
          <a:xfrm>
            <a:off x="419022"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1</a:t>
            </a:r>
          </a:p>
        </p:txBody>
      </p:sp>
      <p:sp>
        <p:nvSpPr>
          <p:cNvPr id="24" name="Text Placeholder 7">
            <a:extLst>
              <a:ext uri="{FF2B5EF4-FFF2-40B4-BE49-F238E27FC236}">
                <a16:creationId xmlns="" xmlns:a16="http://schemas.microsoft.com/office/drawing/2014/main" id="{A0BA2F33-DB65-4945-BB5E-F2F163B07733}"/>
              </a:ext>
            </a:extLst>
          </p:cNvPr>
          <p:cNvSpPr>
            <a:spLocks noGrp="1"/>
          </p:cNvSpPr>
          <p:nvPr>
            <p:ph type="body" sz="quarter" idx="27" hasCustomPrompt="1"/>
          </p:nvPr>
        </p:nvSpPr>
        <p:spPr>
          <a:xfrm>
            <a:off x="2556166"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cxnSp>
        <p:nvCxnSpPr>
          <p:cNvPr id="25" name="Straight Connector 24">
            <a:extLst>
              <a:ext uri="{FF2B5EF4-FFF2-40B4-BE49-F238E27FC236}">
                <a16:creationId xmlns="" xmlns:a16="http://schemas.microsoft.com/office/drawing/2014/main" id="{51F8896E-C608-1041-9A18-4F0D5D8DE179}"/>
              </a:ext>
            </a:extLst>
          </p:cNvPr>
          <p:cNvCxnSpPr>
            <a:cxnSpLocks/>
          </p:cNvCxnSpPr>
          <p:nvPr userDrawn="1"/>
        </p:nvCxnSpPr>
        <p:spPr>
          <a:xfrm>
            <a:off x="2469516"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AD524CF5-73F9-E84E-A643-58BBE7F07BB8}"/>
              </a:ext>
            </a:extLst>
          </p:cNvPr>
          <p:cNvSpPr txBox="1"/>
          <p:nvPr userDrawn="1"/>
        </p:nvSpPr>
        <p:spPr>
          <a:xfrm>
            <a:off x="2556166"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2</a:t>
            </a:r>
          </a:p>
        </p:txBody>
      </p:sp>
      <p:sp>
        <p:nvSpPr>
          <p:cNvPr id="27" name="Text Placeholder 7">
            <a:extLst>
              <a:ext uri="{FF2B5EF4-FFF2-40B4-BE49-F238E27FC236}">
                <a16:creationId xmlns="" xmlns:a16="http://schemas.microsoft.com/office/drawing/2014/main" id="{3CD85163-5416-B846-86DB-AD40F7690049}"/>
              </a:ext>
            </a:extLst>
          </p:cNvPr>
          <p:cNvSpPr>
            <a:spLocks noGrp="1"/>
          </p:cNvSpPr>
          <p:nvPr>
            <p:ph type="body" sz="quarter" idx="28" hasCustomPrompt="1"/>
          </p:nvPr>
        </p:nvSpPr>
        <p:spPr>
          <a:xfrm>
            <a:off x="4693310"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cxnSp>
        <p:nvCxnSpPr>
          <p:cNvPr id="28" name="Straight Connector 27">
            <a:extLst>
              <a:ext uri="{FF2B5EF4-FFF2-40B4-BE49-F238E27FC236}">
                <a16:creationId xmlns="" xmlns:a16="http://schemas.microsoft.com/office/drawing/2014/main" id="{F932B516-90E1-1442-B240-8A7925FB888D}"/>
              </a:ext>
            </a:extLst>
          </p:cNvPr>
          <p:cNvCxnSpPr>
            <a:cxnSpLocks/>
          </p:cNvCxnSpPr>
          <p:nvPr userDrawn="1"/>
        </p:nvCxnSpPr>
        <p:spPr>
          <a:xfrm>
            <a:off x="4606660"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86CD733B-48F5-BB48-96A6-FFA0BDD88AEF}"/>
              </a:ext>
            </a:extLst>
          </p:cNvPr>
          <p:cNvSpPr txBox="1"/>
          <p:nvPr userDrawn="1"/>
        </p:nvSpPr>
        <p:spPr>
          <a:xfrm>
            <a:off x="4693309"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3</a:t>
            </a:r>
          </a:p>
        </p:txBody>
      </p:sp>
      <p:sp>
        <p:nvSpPr>
          <p:cNvPr id="30" name="Text Placeholder 7">
            <a:extLst>
              <a:ext uri="{FF2B5EF4-FFF2-40B4-BE49-F238E27FC236}">
                <a16:creationId xmlns="" xmlns:a16="http://schemas.microsoft.com/office/drawing/2014/main" id="{788B2A29-66F0-D740-A099-E7C3AACECC9A}"/>
              </a:ext>
            </a:extLst>
          </p:cNvPr>
          <p:cNvSpPr>
            <a:spLocks noGrp="1"/>
          </p:cNvSpPr>
          <p:nvPr>
            <p:ph type="body" sz="quarter" idx="29" hasCustomPrompt="1"/>
          </p:nvPr>
        </p:nvSpPr>
        <p:spPr>
          <a:xfrm>
            <a:off x="6830453" y="1176053"/>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a:t>Click to edit text</a:t>
            </a:r>
            <a:endParaRPr lang="en-GB"/>
          </a:p>
        </p:txBody>
      </p:sp>
      <p:cxnSp>
        <p:nvCxnSpPr>
          <p:cNvPr id="31" name="Straight Connector 30">
            <a:extLst>
              <a:ext uri="{FF2B5EF4-FFF2-40B4-BE49-F238E27FC236}">
                <a16:creationId xmlns="" xmlns:a16="http://schemas.microsoft.com/office/drawing/2014/main" id="{DAFF352F-19B8-6943-8B61-73916B1D4525}"/>
              </a:ext>
            </a:extLst>
          </p:cNvPr>
          <p:cNvCxnSpPr>
            <a:cxnSpLocks/>
          </p:cNvCxnSpPr>
          <p:nvPr userDrawn="1"/>
        </p:nvCxnSpPr>
        <p:spPr>
          <a:xfrm>
            <a:off x="6743804" y="1176053"/>
            <a:ext cx="0" cy="5038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C91F248A-A420-2844-ADCD-DA43A5235F55}"/>
              </a:ext>
            </a:extLst>
          </p:cNvPr>
          <p:cNvSpPr txBox="1"/>
          <p:nvPr userDrawn="1"/>
        </p:nvSpPr>
        <p:spPr>
          <a:xfrm>
            <a:off x="6830453" y="5230031"/>
            <a:ext cx="558275" cy="972466"/>
          </a:xfrm>
          <a:prstGeom prst="rect">
            <a:avLst/>
          </a:prstGeom>
          <a:noFill/>
        </p:spPr>
        <p:txBody>
          <a:bodyPr wrap="none" lIns="0" tIns="0" rIns="0" bIns="0" rtlCol="0">
            <a:noAutofit/>
          </a:bodyPr>
          <a:lstStyle/>
          <a:p>
            <a:r>
              <a:rPr lang="en-US" sz="6000" b="0" i="0">
                <a:solidFill>
                  <a:schemeClr val="accent2"/>
                </a:solidFill>
                <a:latin typeface="Arial" panose="020B0604020202020204" pitchFamily="34" charset="0"/>
              </a:rPr>
              <a:t>4</a:t>
            </a:r>
          </a:p>
        </p:txBody>
      </p:sp>
    </p:spTree>
    <p:extLst>
      <p:ext uri="{BB962C8B-B14F-4D97-AF65-F5344CB8AC3E}">
        <p14:creationId xmlns:p14="http://schemas.microsoft.com/office/powerpoint/2010/main" val="4059169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hasCustomPrompt="1"/>
          </p:nvPr>
        </p:nvSpPr>
        <p:spPr>
          <a:xfrm>
            <a:off x="4964613" y="1176052"/>
            <a:ext cx="1851660" cy="246888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16" name="Picture Placeholder 5"/>
          <p:cNvSpPr>
            <a:spLocks noGrp="1" noChangeAspect="1"/>
          </p:cNvSpPr>
          <p:nvPr>
            <p:ph type="pic" sz="quarter" idx="16" hasCustomPrompt="1"/>
          </p:nvPr>
        </p:nvSpPr>
        <p:spPr>
          <a:xfrm>
            <a:off x="6905427" y="1176052"/>
            <a:ext cx="1851590" cy="246888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2" name="Date Placeholder 2">
            <a:extLst>
              <a:ext uri="{FF2B5EF4-FFF2-40B4-BE49-F238E27FC236}">
                <a16:creationId xmlns="" xmlns:a16="http://schemas.microsoft.com/office/drawing/2014/main" id="{25461F75-0971-7C4D-80FF-930A32AC1AE4}"/>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3" name="Footer Placeholder 4">
            <a:extLst>
              <a:ext uri="{FF2B5EF4-FFF2-40B4-BE49-F238E27FC236}">
                <a16:creationId xmlns="" xmlns:a16="http://schemas.microsoft.com/office/drawing/2014/main" id="{57ADF29E-0FE8-994C-B8E1-F8B34DA73E4C}"/>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4" name="Text Placeholder 8">
            <a:extLst>
              <a:ext uri="{FF2B5EF4-FFF2-40B4-BE49-F238E27FC236}">
                <a16:creationId xmlns="" xmlns:a16="http://schemas.microsoft.com/office/drawing/2014/main" id="{337FF335-93A2-0642-9530-584992127640}"/>
              </a:ext>
            </a:extLst>
          </p:cNvPr>
          <p:cNvSpPr>
            <a:spLocks noGrp="1"/>
          </p:cNvSpPr>
          <p:nvPr>
            <p:ph type="body" sz="quarter" idx="19" hasCustomPrompt="1"/>
          </p:nvPr>
        </p:nvSpPr>
        <p:spPr>
          <a:xfrm>
            <a:off x="346015" y="2021590"/>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a:t>Click to edit subhead</a:t>
            </a:r>
          </a:p>
        </p:txBody>
      </p:sp>
      <p:sp>
        <p:nvSpPr>
          <p:cNvPr id="15" name="Content Placeholder 21">
            <a:extLst>
              <a:ext uri="{FF2B5EF4-FFF2-40B4-BE49-F238E27FC236}">
                <a16:creationId xmlns="" xmlns:a16="http://schemas.microsoft.com/office/drawing/2014/main" id="{EFE6E9D1-8467-164A-906E-5094D4B32C85}"/>
              </a:ext>
            </a:extLst>
          </p:cNvPr>
          <p:cNvSpPr>
            <a:spLocks noGrp="1"/>
          </p:cNvSpPr>
          <p:nvPr>
            <p:ph sz="quarter" idx="15" hasCustomPrompt="1"/>
          </p:nvPr>
        </p:nvSpPr>
        <p:spPr>
          <a:xfrm>
            <a:off x="345300" y="2425050"/>
            <a:ext cx="4020974" cy="3812251"/>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19" name="Picture Placeholder 5">
            <a:extLst>
              <a:ext uri="{FF2B5EF4-FFF2-40B4-BE49-F238E27FC236}">
                <a16:creationId xmlns="" xmlns:a16="http://schemas.microsoft.com/office/drawing/2014/main" id="{04AA296A-9BBD-FE43-AC23-20922A460823}"/>
              </a:ext>
            </a:extLst>
          </p:cNvPr>
          <p:cNvSpPr>
            <a:spLocks noGrp="1" noChangeAspect="1"/>
          </p:cNvSpPr>
          <p:nvPr>
            <p:ph type="pic" sz="quarter" idx="20" hasCustomPrompt="1"/>
          </p:nvPr>
        </p:nvSpPr>
        <p:spPr>
          <a:xfrm>
            <a:off x="4964613" y="3768420"/>
            <a:ext cx="1851660" cy="246888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20" name="Title 1">
            <a:extLst>
              <a:ext uri="{FF2B5EF4-FFF2-40B4-BE49-F238E27FC236}">
                <a16:creationId xmlns="" xmlns:a16="http://schemas.microsoft.com/office/drawing/2014/main" id="{1696BDDE-6DC8-B54E-BEB5-8B6225564CB8}"/>
              </a:ext>
            </a:extLst>
          </p:cNvPr>
          <p:cNvSpPr>
            <a:spLocks noGrp="1"/>
          </p:cNvSpPr>
          <p:nvPr>
            <p:ph type="title" hasCustomPrompt="1"/>
          </p:nvPr>
        </p:nvSpPr>
        <p:spPr>
          <a:xfrm>
            <a:off x="346460" y="1176053"/>
            <a:ext cx="4028018"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537882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6461" y="1936376"/>
            <a:ext cx="8456228" cy="438344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a:t>Click to add an image</a:t>
            </a:r>
          </a:p>
        </p:txBody>
      </p:sp>
      <p:sp>
        <p:nvSpPr>
          <p:cNvPr id="8" name="Date Placeholder 2">
            <a:extLst>
              <a:ext uri="{FF2B5EF4-FFF2-40B4-BE49-F238E27FC236}">
                <a16:creationId xmlns="" xmlns:a16="http://schemas.microsoft.com/office/drawing/2014/main" id="{FE3C61C7-3568-B64E-BBF8-0B267F46E7E6}"/>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9" name="Footer Placeholder 4">
            <a:extLst>
              <a:ext uri="{FF2B5EF4-FFF2-40B4-BE49-F238E27FC236}">
                <a16:creationId xmlns="" xmlns:a16="http://schemas.microsoft.com/office/drawing/2014/main" id="{92A758FF-8F86-2D4A-8C78-A13FC67273DD}"/>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1" name="Title 1">
            <a:extLst>
              <a:ext uri="{FF2B5EF4-FFF2-40B4-BE49-F238E27FC236}">
                <a16:creationId xmlns="" xmlns:a16="http://schemas.microsoft.com/office/drawing/2014/main" id="{41B956B3-48A0-AC45-B989-651A70DD7E82}"/>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20029177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9" name="Date Placeholder 2">
            <a:extLst>
              <a:ext uri="{FF2B5EF4-FFF2-40B4-BE49-F238E27FC236}">
                <a16:creationId xmlns="" xmlns:a16="http://schemas.microsoft.com/office/drawing/2014/main" id="{B6686C91-C9FE-8947-89AC-BCE83B44C2E0}"/>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
        <p:nvSpPr>
          <p:cNvPr id="10" name="Footer Placeholder 4">
            <a:extLst>
              <a:ext uri="{FF2B5EF4-FFF2-40B4-BE49-F238E27FC236}">
                <a16:creationId xmlns="" xmlns:a16="http://schemas.microsoft.com/office/drawing/2014/main" id="{C8D0D53D-B163-9C49-A7E2-F5ED67D7F99F}"/>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p>
            <a:r>
              <a:rPr lang="en-GB" sz="450"/>
              <a:t>PRESENTATION TITLE</a:t>
            </a:r>
          </a:p>
        </p:txBody>
      </p:sp>
      <p:sp>
        <p:nvSpPr>
          <p:cNvPr id="11" name="Content Placeholder 21">
            <a:extLst>
              <a:ext uri="{FF2B5EF4-FFF2-40B4-BE49-F238E27FC236}">
                <a16:creationId xmlns="" xmlns:a16="http://schemas.microsoft.com/office/drawing/2014/main" id="{88B389F1-3C7D-754C-8CF1-BCFE9723C1D2}"/>
              </a:ext>
            </a:extLst>
          </p:cNvPr>
          <p:cNvSpPr>
            <a:spLocks noGrp="1"/>
          </p:cNvSpPr>
          <p:nvPr>
            <p:ph sz="quarter" idx="15" hasCustomPrompt="1"/>
          </p:nvPr>
        </p:nvSpPr>
        <p:spPr>
          <a:xfrm>
            <a:off x="341312" y="2021590"/>
            <a:ext cx="7442621" cy="4215712"/>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14" name="Title 1">
            <a:extLst>
              <a:ext uri="{FF2B5EF4-FFF2-40B4-BE49-F238E27FC236}">
                <a16:creationId xmlns="" xmlns:a16="http://schemas.microsoft.com/office/drawing/2014/main" id="{6F29D71E-29E7-CB4C-BBD1-B57D9FF81C47}"/>
              </a:ext>
            </a:extLst>
          </p:cNvPr>
          <p:cNvSpPr>
            <a:spLocks noGrp="1"/>
          </p:cNvSpPr>
          <p:nvPr>
            <p:ph type="title" hasCustomPrompt="1"/>
          </p:nvPr>
        </p:nvSpPr>
        <p:spPr>
          <a:xfrm>
            <a:off x="346460" y="1176053"/>
            <a:ext cx="7442621" cy="616937"/>
          </a:xfrm>
          <a:prstGeom prst="rect">
            <a:avLst/>
          </a:prstGeom>
        </p:spPr>
        <p:txBody>
          <a:bodyPr lIns="0" tIns="0" rIns="0" bIns="0"/>
          <a:lstStyle>
            <a:lvl1pPr>
              <a:defRPr b="0" i="0">
                <a:latin typeface="Arial" panose="020B0604020202020204" pitchFamily="34" charset="0"/>
              </a:defRPr>
            </a:lvl1pPr>
          </a:lstStyle>
          <a:p>
            <a:r>
              <a:rPr lang="en-US"/>
              <a:t>Click to Edit Title</a:t>
            </a:r>
            <a:endParaRPr lang="en-GB"/>
          </a:p>
        </p:txBody>
      </p:sp>
    </p:spTree>
    <p:extLst>
      <p:ext uri="{BB962C8B-B14F-4D97-AF65-F5344CB8AC3E}">
        <p14:creationId xmlns:p14="http://schemas.microsoft.com/office/powerpoint/2010/main" val="3687644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7F8F132-8AC0-CF4B-A02B-4B7D1FC6B49B}"/>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8" name="Picture 17" descr="Text&#10;&#10;Description automatically generated">
            <a:extLst>
              <a:ext uri="{FF2B5EF4-FFF2-40B4-BE49-F238E27FC236}">
                <a16:creationId xmlns="" xmlns:a16="http://schemas.microsoft.com/office/drawing/2014/main" id="{8C133657-54EA-1642-AAFC-4B482F7498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0681" y="2407646"/>
            <a:ext cx="1343337" cy="273643"/>
          </a:xfrm>
          <a:prstGeom prst="rect">
            <a:avLst/>
          </a:prstGeom>
        </p:spPr>
      </p:pic>
      <p:sp>
        <p:nvSpPr>
          <p:cNvPr id="24" name="Text Placeholder 23">
            <a:extLst>
              <a:ext uri="{FF2B5EF4-FFF2-40B4-BE49-F238E27FC236}">
                <a16:creationId xmlns="" xmlns:a16="http://schemas.microsoft.com/office/drawing/2014/main" id="{AE460721-9F37-9C4D-AE29-B47BAFFD9A7A}"/>
              </a:ext>
            </a:extLst>
          </p:cNvPr>
          <p:cNvSpPr>
            <a:spLocks noGrp="1"/>
          </p:cNvSpPr>
          <p:nvPr>
            <p:ph type="body" sz="quarter" idx="10" hasCustomPrompt="1"/>
          </p:nvPr>
        </p:nvSpPr>
        <p:spPr>
          <a:xfrm>
            <a:off x="1640681" y="3129280"/>
            <a:ext cx="5966619" cy="540512"/>
          </a:xfrm>
          <a:prstGeom prst="rect">
            <a:avLst/>
          </a:prstGeom>
        </p:spPr>
        <p:txBody>
          <a:bodyPr lIns="0" tIns="0" rIns="0" bIns="0"/>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2100" b="0" i="0">
                <a:solidFill>
                  <a:schemeClr val="bg1"/>
                </a:solidFill>
                <a:latin typeface="Arial" panose="020B0604020202020204" pitchFamily="34" charset="0"/>
              </a:defRPr>
            </a:lvl1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Thank you.</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6" name="Text Placeholder 23">
            <a:extLst>
              <a:ext uri="{FF2B5EF4-FFF2-40B4-BE49-F238E27FC236}">
                <a16:creationId xmlns="" xmlns:a16="http://schemas.microsoft.com/office/drawing/2014/main" id="{4B7F22C7-89F4-9249-B5E8-2E6B0198AE8C}"/>
              </a:ext>
            </a:extLst>
          </p:cNvPr>
          <p:cNvSpPr>
            <a:spLocks noGrp="1"/>
          </p:cNvSpPr>
          <p:nvPr>
            <p:ph type="body" sz="quarter" idx="11" hasCustomPrompt="1"/>
          </p:nvPr>
        </p:nvSpPr>
        <p:spPr>
          <a:xfrm>
            <a:off x="1640681" y="3982721"/>
            <a:ext cx="5966619" cy="510153"/>
          </a:xfrm>
          <a:prstGeom prst="rect">
            <a:avLst/>
          </a:prstGeom>
        </p:spPr>
        <p:txBody>
          <a:bodyPr lIns="0" tIns="0" rIns="0" bIns="0"/>
          <a:lstStyle>
            <a:lvl1pPr>
              <a:defRPr sz="1050" b="0" i="0">
                <a:solidFill>
                  <a:schemeClr val="bg1"/>
                </a:solidFill>
                <a:latin typeface="Arial" panose="020B0604020202020204" pitchFamily="34" charset="0"/>
              </a:defRPr>
            </a:lvl1pPr>
          </a:lstStyle>
          <a:p>
            <a:pPr lvl="0"/>
            <a:r>
              <a:rPr lang="en-US"/>
              <a:t>Name | Tel | Email</a:t>
            </a:r>
          </a:p>
        </p:txBody>
      </p:sp>
      <p:cxnSp>
        <p:nvCxnSpPr>
          <p:cNvPr id="9" name="Straight Connector 8">
            <a:extLst>
              <a:ext uri="{FF2B5EF4-FFF2-40B4-BE49-F238E27FC236}">
                <a16:creationId xmlns="" xmlns:a16="http://schemas.microsoft.com/office/drawing/2014/main" id="{2249F771-2853-D049-9A09-B1DA580825CB}"/>
              </a:ext>
            </a:extLst>
          </p:cNvPr>
          <p:cNvCxnSpPr>
            <a:cxnSpLocks/>
          </p:cNvCxnSpPr>
          <p:nvPr userDrawn="1"/>
        </p:nvCxnSpPr>
        <p:spPr>
          <a:xfrm>
            <a:off x="269462" y="4688900"/>
            <a:ext cx="7450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B680481-4285-8E43-AEB7-CE6A998E9A27}"/>
              </a:ext>
            </a:extLst>
          </p:cNvPr>
          <p:cNvCxnSpPr>
            <a:cxnSpLocks/>
          </p:cNvCxnSpPr>
          <p:nvPr userDrawn="1"/>
        </p:nvCxnSpPr>
        <p:spPr>
          <a:xfrm>
            <a:off x="1323475" y="2908868"/>
            <a:ext cx="7450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black background with white text&#10;&#10;Description automatically generated">
            <a:extLst>
              <a:ext uri="{FF2B5EF4-FFF2-40B4-BE49-F238E27FC236}">
                <a16:creationId xmlns="" xmlns:a16="http://schemas.microsoft.com/office/drawing/2014/main" id="{EC724299-3717-BB4B-9AB2-FF616D7870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463" y="289221"/>
            <a:ext cx="3016526" cy="917235"/>
          </a:xfrm>
          <a:prstGeom prst="rect">
            <a:avLst/>
          </a:prstGeom>
        </p:spPr>
      </p:pic>
    </p:spTree>
    <p:extLst>
      <p:ext uri="{BB962C8B-B14F-4D97-AF65-F5344CB8AC3E}">
        <p14:creationId xmlns:p14="http://schemas.microsoft.com/office/powerpoint/2010/main" val="355718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24" name="Title 23"/>
          <p:cNvSpPr>
            <a:spLocks noGrp="1"/>
          </p:cNvSpPr>
          <p:nvPr>
            <p:ph type="title" hasCustomPrompt="1"/>
          </p:nvPr>
        </p:nvSpPr>
        <p:spPr/>
        <p:txBody>
          <a:bodyPr/>
          <a:lstStyle>
            <a:lvl1pPr>
              <a:defRPr/>
            </a:lvl1pPr>
          </a:lstStyle>
          <a:p>
            <a:r>
              <a:rPr lang="en-US"/>
              <a:t>Click to Edit Title </a:t>
            </a:r>
            <a:endParaRPr lang="en-GB"/>
          </a:p>
        </p:txBody>
      </p:sp>
    </p:spTree>
    <p:extLst>
      <p:ext uri="{BB962C8B-B14F-4D97-AF65-F5344CB8AC3E}">
        <p14:creationId xmlns:p14="http://schemas.microsoft.com/office/powerpoint/2010/main" val="3056494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5928" y="0"/>
            <a:ext cx="9175856" cy="6876288"/>
          </a:xfrm>
          <a:prstGeom prst="rect">
            <a:avLst/>
          </a:prstGeom>
          <a:solidFill>
            <a:schemeClr val="bg2">
              <a:lumMod val="95000"/>
            </a:schemeClr>
          </a:solidFill>
          <a:ln>
            <a:noFill/>
          </a:ln>
        </p:spPr>
        <p:txBody>
          <a:bodyPr anchor="ctr"/>
          <a:lstStyle>
            <a:lvl1pPr marL="0" indent="0" algn="ctr">
              <a:buNone/>
              <a:defRPr b="0" i="0" baseline="0">
                <a:solidFill>
                  <a:schemeClr val="tx1"/>
                </a:solidFill>
                <a:latin typeface="Arial" panose="020B0604020202020204" pitchFamily="34" charset="0"/>
              </a:defRPr>
            </a:lvl1pPr>
          </a:lstStyle>
          <a:p>
            <a:r>
              <a:rPr lang="en-GB" dirty="0"/>
              <a:t>Click to add an image</a:t>
            </a:r>
          </a:p>
        </p:txBody>
      </p:sp>
    </p:spTree>
    <p:extLst>
      <p:ext uri="{BB962C8B-B14F-4D97-AF65-F5344CB8AC3E}">
        <p14:creationId xmlns:p14="http://schemas.microsoft.com/office/powerpoint/2010/main" val="793921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9" name="Picture 8" descr="A blue sky with white clouds&#10;&#10;Description automatically generated">
            <a:extLst>
              <a:ext uri="{FF2B5EF4-FFF2-40B4-BE49-F238E27FC236}">
                <a16:creationId xmlns="" xmlns:a16="http://schemas.microsoft.com/office/drawing/2014/main" id="{1025B0CC-4D5B-41B3-4142-F06A26954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0581" cy="6858000"/>
          </a:xfrm>
          <a:prstGeom prst="rect">
            <a:avLst/>
          </a:prstGeom>
        </p:spPr>
      </p:pic>
      <p:pic>
        <p:nvPicPr>
          <p:cNvPr id="7" name="Picture 6" descr="White text on a black background&#10;&#10;Description automatically generated">
            <a:extLst>
              <a:ext uri="{FF2B5EF4-FFF2-40B4-BE49-F238E27FC236}">
                <a16:creationId xmlns="" xmlns:a16="http://schemas.microsoft.com/office/drawing/2014/main" id="{47FB2904-399D-2C44-5EB7-8A58565FB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022" y="289217"/>
            <a:ext cx="3149383" cy="1014801"/>
          </a:xfrm>
          <a:prstGeom prst="rect">
            <a:avLst/>
          </a:prstGeom>
        </p:spPr>
      </p:pic>
    </p:spTree>
    <p:extLst>
      <p:ext uri="{BB962C8B-B14F-4D97-AF65-F5344CB8AC3E}">
        <p14:creationId xmlns:p14="http://schemas.microsoft.com/office/powerpoint/2010/main" val="20526972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7F8F132-8AC0-CF4B-A02B-4B7D1FC6B49B}"/>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 Placeholder 23">
            <a:extLst>
              <a:ext uri="{FF2B5EF4-FFF2-40B4-BE49-F238E27FC236}">
                <a16:creationId xmlns="" xmlns:a16="http://schemas.microsoft.com/office/drawing/2014/main" id="{AE460721-9F37-9C4D-AE29-B47BAFFD9A7A}"/>
              </a:ext>
            </a:extLst>
          </p:cNvPr>
          <p:cNvSpPr>
            <a:spLocks noGrp="1"/>
          </p:cNvSpPr>
          <p:nvPr>
            <p:ph type="body" sz="quarter" idx="10" hasCustomPrompt="1"/>
          </p:nvPr>
        </p:nvSpPr>
        <p:spPr>
          <a:xfrm>
            <a:off x="1640681" y="2336800"/>
            <a:ext cx="5966619" cy="2184400"/>
          </a:xfrm>
          <a:prstGeom prst="rect">
            <a:avLst/>
          </a:prstGeom>
        </p:spPr>
        <p:txBody>
          <a:bodyPr lIns="0" tIns="0" rIns="0" bIns="0"/>
          <a:lstStyle>
            <a:lvl1pPr>
              <a:defRPr sz="2100" b="0" i="0">
                <a:solidFill>
                  <a:schemeClr val="bg1"/>
                </a:solidFill>
                <a:latin typeface="Arial" panose="020B0604020202020204" pitchFamily="34" charset="0"/>
              </a:defRPr>
            </a:lvl1pPr>
          </a:lstStyle>
          <a:p>
            <a:pPr lvl="0"/>
            <a:r>
              <a:rPr lang="en-US" dirty="0"/>
              <a:t>Click to add text</a:t>
            </a:r>
          </a:p>
        </p:txBody>
      </p:sp>
      <p:pic>
        <p:nvPicPr>
          <p:cNvPr id="2" name="Picture 1" descr="White text on a black background&#10;&#10;Description automatically generated">
            <a:extLst>
              <a:ext uri="{FF2B5EF4-FFF2-40B4-BE49-F238E27FC236}">
                <a16:creationId xmlns="" xmlns:a16="http://schemas.microsoft.com/office/drawing/2014/main" id="{1954AAA5-91C6-29C2-0FE5-9B94A99B23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251"/>
          <a:stretch/>
        </p:blipFill>
        <p:spPr>
          <a:xfrm>
            <a:off x="274614" y="208978"/>
            <a:ext cx="776947" cy="870827"/>
          </a:xfrm>
          <a:prstGeom prst="rect">
            <a:avLst/>
          </a:prstGeom>
        </p:spPr>
      </p:pic>
    </p:spTree>
    <p:extLst>
      <p:ext uri="{BB962C8B-B14F-4D97-AF65-F5344CB8AC3E}">
        <p14:creationId xmlns:p14="http://schemas.microsoft.com/office/powerpoint/2010/main" val="570900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7" name="Title 1">
            <a:extLst>
              <a:ext uri="{FF2B5EF4-FFF2-40B4-BE49-F238E27FC236}">
                <a16:creationId xmlns="" xmlns:a16="http://schemas.microsoft.com/office/drawing/2014/main" id="{F4AD52B6-321F-2B40-A3D5-732BC1F36537}"/>
              </a:ext>
            </a:extLst>
          </p:cNvPr>
          <p:cNvSpPr>
            <a:spLocks noGrp="1"/>
          </p:cNvSpPr>
          <p:nvPr>
            <p:ph type="title" hasCustomPrompt="1"/>
          </p:nvPr>
        </p:nvSpPr>
        <p:spPr>
          <a:xfrm>
            <a:off x="346460" y="1644699"/>
            <a:ext cx="7442621" cy="269304"/>
          </a:xfrm>
          <a:prstGeom prst="rect">
            <a:avLst/>
          </a:prstGeom>
        </p:spPr>
        <p:txBody>
          <a:bodyPr lIns="0" tIns="0" rIns="0" bIns="0">
            <a:spAutoFit/>
          </a:bodyPr>
          <a:lstStyle>
            <a:lvl1pPr>
              <a:defRPr sz="1800" b="0" i="0">
                <a:solidFill>
                  <a:schemeClr val="accent2"/>
                </a:solidFill>
                <a:latin typeface="Arial" panose="020B0604020202020204" pitchFamily="34" charset="0"/>
              </a:defRPr>
            </a:lvl1pPr>
          </a:lstStyle>
          <a:p>
            <a:r>
              <a:rPr lang="en-US" dirty="0"/>
              <a:t>Click to Edit Title</a:t>
            </a:r>
            <a:endParaRPr lang="en-GB" dirty="0"/>
          </a:p>
        </p:txBody>
      </p:sp>
      <p:sp>
        <p:nvSpPr>
          <p:cNvPr id="2" name="Footer Placeholder 4">
            <a:extLst>
              <a:ext uri="{FF2B5EF4-FFF2-40B4-BE49-F238E27FC236}">
                <a16:creationId xmlns="" xmlns:a16="http://schemas.microsoft.com/office/drawing/2014/main" id="{F6A4D5F0-F8E5-2446-BAB5-F31F4C739B2F}"/>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spTree>
    <p:extLst>
      <p:ext uri="{BB962C8B-B14F-4D97-AF65-F5344CB8AC3E}">
        <p14:creationId xmlns:p14="http://schemas.microsoft.com/office/powerpoint/2010/main" val="4164734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slide – blu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121F252-05D7-514F-F660-50E4355868FD}"/>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AD3FAF27-8B82-4449-B01B-BEC948125F21}" type="slidenum">
              <a:rPr lang="en-GB" smtClean="0"/>
              <a:pPr/>
              <a:t>‹#›</a:t>
            </a:fld>
            <a:endParaRPr lang="en-GB" dirty="0"/>
          </a:p>
        </p:txBody>
      </p:sp>
      <p:sp>
        <p:nvSpPr>
          <p:cNvPr id="2" name="Footer Placeholder 4">
            <a:extLst>
              <a:ext uri="{FF2B5EF4-FFF2-40B4-BE49-F238E27FC236}">
                <a16:creationId xmlns="" xmlns:a16="http://schemas.microsoft.com/office/drawing/2014/main" id="{F6A4D5F0-F8E5-2446-BAB5-F31F4C739B2F}"/>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solidFill>
                  <a:schemeClr val="bg2"/>
                </a:solidFill>
                <a:latin typeface="Arial" panose="020B0604020202020204" pitchFamily="34" charset="0"/>
              </a:defRPr>
            </a:lvl1pPr>
          </a:lstStyle>
          <a:p>
            <a:r>
              <a:rPr lang="en-GB" sz="450"/>
              <a:t>PRESENTATION TITLE</a:t>
            </a:r>
            <a:endParaRPr lang="en-GB" sz="450" dirty="0"/>
          </a:p>
        </p:txBody>
      </p:sp>
      <p:pic>
        <p:nvPicPr>
          <p:cNvPr id="4" name="Picture 3" descr="White text on a black background&#10;&#10;Description automatically generated">
            <a:extLst>
              <a:ext uri="{FF2B5EF4-FFF2-40B4-BE49-F238E27FC236}">
                <a16:creationId xmlns="" xmlns:a16="http://schemas.microsoft.com/office/drawing/2014/main" id="{24AC1B35-83E1-5C55-D8C3-85A794588F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13" y="208978"/>
            <a:ext cx="2702567" cy="870827"/>
          </a:xfrm>
          <a:prstGeom prst="rect">
            <a:avLst/>
          </a:prstGeom>
        </p:spPr>
      </p:pic>
      <p:cxnSp>
        <p:nvCxnSpPr>
          <p:cNvPr id="6" name="Straight Connector 5">
            <a:extLst>
              <a:ext uri="{FF2B5EF4-FFF2-40B4-BE49-F238E27FC236}">
                <a16:creationId xmlns="" xmlns:a16="http://schemas.microsoft.com/office/drawing/2014/main" id="{D19BD559-F99A-92C6-C23F-B7D5B040C65C}"/>
              </a:ext>
            </a:extLst>
          </p:cNvPr>
          <p:cNvCxnSpPr>
            <a:cxnSpLocks/>
          </p:cNvCxnSpPr>
          <p:nvPr userDrawn="1"/>
        </p:nvCxnSpPr>
        <p:spPr>
          <a:xfrm>
            <a:off x="346460" y="2159096"/>
            <a:ext cx="84477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 xmlns:a16="http://schemas.microsoft.com/office/drawing/2014/main" id="{BBD7A8B3-3C85-A195-CD51-236EF8011B29}"/>
              </a:ext>
            </a:extLst>
          </p:cNvPr>
          <p:cNvSpPr>
            <a:spLocks noGrp="1"/>
          </p:cNvSpPr>
          <p:nvPr>
            <p:ph type="title" hasCustomPrompt="1"/>
          </p:nvPr>
        </p:nvSpPr>
        <p:spPr>
          <a:xfrm>
            <a:off x="346460" y="1553337"/>
            <a:ext cx="7442621" cy="269304"/>
          </a:xfrm>
          <a:prstGeom prst="rect">
            <a:avLst/>
          </a:prstGeom>
        </p:spPr>
        <p:txBody>
          <a:bodyPr lIns="0" tIns="0" rIns="0" bIns="0">
            <a:spAutoFit/>
          </a:bodyPr>
          <a:lstStyle>
            <a:lvl1pPr>
              <a:defRPr b="0" i="0">
                <a:solidFill>
                  <a:schemeClr val="bg1"/>
                </a:solidFill>
                <a:latin typeface="Arial" panose="020B0604020202020204" pitchFamily="34" charset="0"/>
              </a:defRPr>
            </a:lvl1pPr>
          </a:lstStyle>
          <a:p>
            <a:r>
              <a:rPr lang="en-US" dirty="0"/>
              <a:t>Click to Edit Title</a:t>
            </a:r>
            <a:endParaRPr lang="en-GB" dirty="0"/>
          </a:p>
        </p:txBody>
      </p:sp>
    </p:spTree>
    <p:extLst>
      <p:ext uri="{BB962C8B-B14F-4D97-AF65-F5344CB8AC3E}">
        <p14:creationId xmlns:p14="http://schemas.microsoft.com/office/powerpoint/2010/main" val="1210608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Footer Placeholder 4">
            <a:extLst>
              <a:ext uri="{FF2B5EF4-FFF2-40B4-BE49-F238E27FC236}">
                <a16:creationId xmlns="" xmlns:a16="http://schemas.microsoft.com/office/drawing/2014/main" id="{78485681-FE7C-1B2C-3D60-96E58D0C15F8}"/>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spTree>
    <p:extLst>
      <p:ext uri="{BB962C8B-B14F-4D97-AF65-F5344CB8AC3E}">
        <p14:creationId xmlns:p14="http://schemas.microsoft.com/office/powerpoint/2010/main" val="4248182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Content Placeholder 21"/>
          <p:cNvSpPr>
            <a:spLocks noGrp="1"/>
          </p:cNvSpPr>
          <p:nvPr>
            <p:ph sz="quarter" idx="15" hasCustomPrompt="1"/>
          </p:nvPr>
        </p:nvSpPr>
        <p:spPr>
          <a:xfrm>
            <a:off x="345300" y="2405882"/>
            <a:ext cx="4018788" cy="3717126"/>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6" y="2405882"/>
            <a:ext cx="4020974" cy="3717126"/>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5" name="Title 1">
            <a:extLst>
              <a:ext uri="{FF2B5EF4-FFF2-40B4-BE49-F238E27FC236}">
                <a16:creationId xmlns="" xmlns:a16="http://schemas.microsoft.com/office/drawing/2014/main" id="{9D009E9F-D23E-D648-B413-E116613B7711}"/>
              </a:ext>
            </a:extLst>
          </p:cNvPr>
          <p:cNvSpPr>
            <a:spLocks noGrp="1"/>
          </p:cNvSpPr>
          <p:nvPr>
            <p:ph type="title" hasCustomPrompt="1"/>
          </p:nvPr>
        </p:nvSpPr>
        <p:spPr>
          <a:xfrm>
            <a:off x="346460" y="1560346"/>
            <a:ext cx="7442621"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2" name="Footer Placeholder 4">
            <a:extLst>
              <a:ext uri="{FF2B5EF4-FFF2-40B4-BE49-F238E27FC236}">
                <a16:creationId xmlns="" xmlns:a16="http://schemas.microsoft.com/office/drawing/2014/main" id="{C98818E9-0CCE-1A91-8625-28D6BB7CB8F2}"/>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6" name="Straight Connector 5">
            <a:extLst>
              <a:ext uri="{FF2B5EF4-FFF2-40B4-BE49-F238E27FC236}">
                <a16:creationId xmlns="" xmlns:a16="http://schemas.microsoft.com/office/drawing/2014/main" id="{8287E515-8485-21DD-D44D-BB912B10031D}"/>
              </a:ext>
            </a:extLst>
          </p:cNvPr>
          <p:cNvCxnSpPr>
            <a:cxnSpLocks/>
          </p:cNvCxnSpPr>
          <p:nvPr userDrawn="1"/>
        </p:nvCxnSpPr>
        <p:spPr>
          <a:xfrm>
            <a:off x="346460" y="2159096"/>
            <a:ext cx="84562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61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2389650"/>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23" name="Content Placeholder 21"/>
          <p:cNvSpPr>
            <a:spLocks noGrp="1"/>
          </p:cNvSpPr>
          <p:nvPr>
            <p:ph sz="quarter" idx="15" hasCustomPrompt="1"/>
          </p:nvPr>
        </p:nvSpPr>
        <p:spPr>
          <a:xfrm>
            <a:off x="345300" y="2793113"/>
            <a:ext cx="2702052" cy="3376457"/>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8" name="Text Placeholder 8">
            <a:extLst>
              <a:ext uri="{FF2B5EF4-FFF2-40B4-BE49-F238E27FC236}">
                <a16:creationId xmlns="" xmlns:a16="http://schemas.microsoft.com/office/drawing/2014/main" id="{2ADA791F-B93E-6441-9A03-CB9204FEE6AC}"/>
              </a:ext>
            </a:extLst>
          </p:cNvPr>
          <p:cNvSpPr>
            <a:spLocks noGrp="1"/>
          </p:cNvSpPr>
          <p:nvPr>
            <p:ph type="body" sz="quarter" idx="16" hasCustomPrompt="1"/>
          </p:nvPr>
        </p:nvSpPr>
        <p:spPr>
          <a:xfrm>
            <a:off x="6092846" y="2389650"/>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9" name="Content Placeholder 21">
            <a:extLst>
              <a:ext uri="{FF2B5EF4-FFF2-40B4-BE49-F238E27FC236}">
                <a16:creationId xmlns="" xmlns:a16="http://schemas.microsoft.com/office/drawing/2014/main" id="{36E06CAD-AC10-434A-AF1A-770DC045102D}"/>
              </a:ext>
            </a:extLst>
          </p:cNvPr>
          <p:cNvSpPr>
            <a:spLocks noGrp="1"/>
          </p:cNvSpPr>
          <p:nvPr>
            <p:ph sz="quarter" idx="17" hasCustomPrompt="1"/>
          </p:nvPr>
        </p:nvSpPr>
        <p:spPr>
          <a:xfrm>
            <a:off x="6092131" y="2793113"/>
            <a:ext cx="2702052" cy="3376456"/>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0" name="Text Placeholder 8">
            <a:extLst>
              <a:ext uri="{FF2B5EF4-FFF2-40B4-BE49-F238E27FC236}">
                <a16:creationId xmlns="" xmlns:a16="http://schemas.microsoft.com/office/drawing/2014/main" id="{65C12610-D2CC-4B44-9C0B-EBC6C3BEFD7C}"/>
              </a:ext>
            </a:extLst>
          </p:cNvPr>
          <p:cNvSpPr>
            <a:spLocks noGrp="1"/>
          </p:cNvSpPr>
          <p:nvPr>
            <p:ph type="body" sz="quarter" idx="18" hasCustomPrompt="1"/>
          </p:nvPr>
        </p:nvSpPr>
        <p:spPr>
          <a:xfrm>
            <a:off x="3218358" y="2389650"/>
            <a:ext cx="2701337"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12" name="Content Placeholder 21">
            <a:extLst>
              <a:ext uri="{FF2B5EF4-FFF2-40B4-BE49-F238E27FC236}">
                <a16:creationId xmlns="" xmlns:a16="http://schemas.microsoft.com/office/drawing/2014/main" id="{5008DE03-A756-2641-A903-CC1644863924}"/>
              </a:ext>
            </a:extLst>
          </p:cNvPr>
          <p:cNvSpPr>
            <a:spLocks noGrp="1"/>
          </p:cNvSpPr>
          <p:nvPr>
            <p:ph sz="quarter" idx="19" hasCustomPrompt="1"/>
          </p:nvPr>
        </p:nvSpPr>
        <p:spPr>
          <a:xfrm>
            <a:off x="3217643" y="2793113"/>
            <a:ext cx="2702052" cy="3376457"/>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8" name="Title 1">
            <a:extLst>
              <a:ext uri="{FF2B5EF4-FFF2-40B4-BE49-F238E27FC236}">
                <a16:creationId xmlns="" xmlns:a16="http://schemas.microsoft.com/office/drawing/2014/main" id="{6AE662C8-4001-1245-8621-5C0B5F88BC8A}"/>
              </a:ext>
            </a:extLst>
          </p:cNvPr>
          <p:cNvSpPr>
            <a:spLocks noGrp="1"/>
          </p:cNvSpPr>
          <p:nvPr>
            <p:ph type="title" hasCustomPrompt="1"/>
          </p:nvPr>
        </p:nvSpPr>
        <p:spPr>
          <a:xfrm>
            <a:off x="346460" y="1544113"/>
            <a:ext cx="7442621"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2" name="Footer Placeholder 4">
            <a:extLst>
              <a:ext uri="{FF2B5EF4-FFF2-40B4-BE49-F238E27FC236}">
                <a16:creationId xmlns="" xmlns:a16="http://schemas.microsoft.com/office/drawing/2014/main" id="{FBAF264F-73A0-7393-BDE0-8640CACB1A21}"/>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3" name="Straight Connector 2">
            <a:extLst>
              <a:ext uri="{FF2B5EF4-FFF2-40B4-BE49-F238E27FC236}">
                <a16:creationId xmlns="" xmlns:a16="http://schemas.microsoft.com/office/drawing/2014/main" id="{00FA383E-5533-569B-50BD-1DF631D866CF}"/>
              </a:ext>
            </a:extLst>
          </p:cNvPr>
          <p:cNvCxnSpPr>
            <a:cxnSpLocks/>
          </p:cNvCxnSpPr>
          <p:nvPr userDrawn="1"/>
        </p:nvCxnSpPr>
        <p:spPr>
          <a:xfrm>
            <a:off x="346460" y="2159096"/>
            <a:ext cx="84477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9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text with subhead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2387299"/>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23" name="Content Placeholder 21"/>
          <p:cNvSpPr>
            <a:spLocks noGrp="1"/>
          </p:cNvSpPr>
          <p:nvPr>
            <p:ph sz="quarter" idx="15" hasCustomPrompt="1"/>
          </p:nvPr>
        </p:nvSpPr>
        <p:spPr>
          <a:xfrm>
            <a:off x="345300" y="2790759"/>
            <a:ext cx="4020974" cy="3447996"/>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8" name="Content Placeholder 21"/>
          <p:cNvSpPr>
            <a:spLocks noGrp="1"/>
          </p:cNvSpPr>
          <p:nvPr>
            <p:ph sz="quarter" idx="16" hasCustomPrompt="1"/>
          </p:nvPr>
        </p:nvSpPr>
        <p:spPr>
          <a:xfrm>
            <a:off x="4781716" y="2790759"/>
            <a:ext cx="4020974" cy="3447996"/>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8" y="2387299"/>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21" name="Title 1">
            <a:extLst>
              <a:ext uri="{FF2B5EF4-FFF2-40B4-BE49-F238E27FC236}">
                <a16:creationId xmlns="" xmlns:a16="http://schemas.microsoft.com/office/drawing/2014/main" id="{D60E9D0C-08BD-C549-9B16-FAF869A87E8B}"/>
              </a:ext>
            </a:extLst>
          </p:cNvPr>
          <p:cNvSpPr>
            <a:spLocks noGrp="1"/>
          </p:cNvSpPr>
          <p:nvPr>
            <p:ph type="title" hasCustomPrompt="1"/>
          </p:nvPr>
        </p:nvSpPr>
        <p:spPr>
          <a:xfrm>
            <a:off x="346460" y="1541762"/>
            <a:ext cx="7442621"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 xmlns:a16="http://schemas.microsoft.com/office/drawing/2014/main" id="{F597EE74-A788-A8A2-B8CD-D5F33D66F1D0}"/>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4" name="Straight Connector 3">
            <a:extLst>
              <a:ext uri="{FF2B5EF4-FFF2-40B4-BE49-F238E27FC236}">
                <a16:creationId xmlns="" xmlns:a16="http://schemas.microsoft.com/office/drawing/2014/main" id="{A9211006-29E3-D8CC-8E0A-DBF4233EEEAF}"/>
              </a:ext>
            </a:extLst>
          </p:cNvPr>
          <p:cNvCxnSpPr>
            <a:cxnSpLocks/>
          </p:cNvCxnSpPr>
          <p:nvPr userDrawn="1"/>
        </p:nvCxnSpPr>
        <p:spPr>
          <a:xfrm>
            <a:off x="346460" y="2159096"/>
            <a:ext cx="84562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393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ne column text with subhead - blu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F989655-C47D-50EA-9359-FACC79A08B67}"/>
              </a:ext>
            </a:extLst>
          </p:cNvPr>
          <p:cNvSpPr/>
          <p:nvPr userDrawn="1"/>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Content Placeholder 21"/>
          <p:cNvSpPr>
            <a:spLocks noGrp="1"/>
          </p:cNvSpPr>
          <p:nvPr>
            <p:ph sz="quarter" idx="15" hasCustomPrompt="1"/>
          </p:nvPr>
        </p:nvSpPr>
        <p:spPr>
          <a:xfrm>
            <a:off x="341312" y="2796608"/>
            <a:ext cx="7442621" cy="3349549"/>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solidFill>
                  <a:schemeClr val="bg1"/>
                </a:solidFill>
                <a:latin typeface="Arial" panose="020B0604020202020204" pitchFamily="34" charset="0"/>
              </a:defRPr>
            </a:lvl1pPr>
            <a:lvl2pPr marL="271457" indent="-135728">
              <a:lnSpc>
                <a:spcPct val="100000"/>
              </a:lnSpc>
              <a:spcBef>
                <a:spcPts val="0"/>
              </a:spcBef>
              <a:spcAft>
                <a:spcPts val="450"/>
              </a:spcAft>
              <a:buClr>
                <a:schemeClr val="tx2"/>
              </a:buClr>
              <a:defRPr sz="1050" b="0" i="0">
                <a:solidFill>
                  <a:schemeClr val="bg1"/>
                </a:solidFill>
                <a:latin typeface="Arial" panose="020B0604020202020204" pitchFamily="34" charset="0"/>
              </a:defRPr>
            </a:lvl2pPr>
            <a:lvl3pPr marL="135728" indent="-135728">
              <a:lnSpc>
                <a:spcPct val="100000"/>
              </a:lnSpc>
              <a:spcBef>
                <a:spcPts val="0"/>
              </a:spcBef>
              <a:spcAft>
                <a:spcPts val="450"/>
              </a:spcAft>
              <a:defRPr sz="1200" b="0" i="0" baseline="0">
                <a:solidFill>
                  <a:schemeClr val="bg1"/>
                </a:solidFill>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solidFill>
                  <a:schemeClr val="bg1"/>
                </a:solidFill>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solidFill>
                  <a:schemeClr val="bg1"/>
                </a:solidFill>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solidFill>
                  <a:schemeClr val="bg1"/>
                </a:solidFill>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solidFill>
                  <a:schemeClr val="bg1"/>
                </a:solidFill>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D3FAF27-8B82-4449-B01B-BEC948125F21}" type="slidenum">
              <a:rPr lang="en-GB" smtClean="0"/>
              <a:pPr/>
              <a:t>‹#›</a:t>
            </a:fld>
            <a:endParaRPr lang="en-GB" dirty="0"/>
          </a:p>
        </p:txBody>
      </p:sp>
      <p:sp>
        <p:nvSpPr>
          <p:cNvPr id="9" name="Text Placeholder 8"/>
          <p:cNvSpPr>
            <a:spLocks noGrp="1"/>
          </p:cNvSpPr>
          <p:nvPr>
            <p:ph type="body" sz="quarter" idx="14" hasCustomPrompt="1"/>
          </p:nvPr>
        </p:nvSpPr>
        <p:spPr>
          <a:xfrm>
            <a:off x="346015" y="2387298"/>
            <a:ext cx="4028462" cy="301934"/>
          </a:xfrm>
          <a:prstGeom prst="rect">
            <a:avLst/>
          </a:prstGeom>
        </p:spPr>
        <p:txBody>
          <a:bodyPr lIns="0" tIns="0" rIns="0" bIns="0">
            <a:normAutofit/>
          </a:bodyPr>
          <a:lstStyle>
            <a:lvl1pPr marL="0" indent="0">
              <a:buNone/>
              <a:defRPr sz="1350" b="0" i="0">
                <a:solidFill>
                  <a:schemeClr val="bg1"/>
                </a:solidFill>
                <a:latin typeface="Arial" panose="020B0604020202020204" pitchFamily="34" charset="0"/>
              </a:defRPr>
            </a:lvl1pPr>
          </a:lstStyle>
          <a:p>
            <a:pPr lvl="0"/>
            <a:r>
              <a:rPr lang="en-US" dirty="0"/>
              <a:t>Click to edit subhead</a:t>
            </a:r>
          </a:p>
        </p:txBody>
      </p:sp>
      <p:sp>
        <p:nvSpPr>
          <p:cNvPr id="15" name="Title 1">
            <a:extLst>
              <a:ext uri="{FF2B5EF4-FFF2-40B4-BE49-F238E27FC236}">
                <a16:creationId xmlns="" xmlns:a16="http://schemas.microsoft.com/office/drawing/2014/main" id="{D8C38CCC-9CFE-D341-A9C9-86D5AF04CF85}"/>
              </a:ext>
            </a:extLst>
          </p:cNvPr>
          <p:cNvSpPr>
            <a:spLocks noGrp="1"/>
          </p:cNvSpPr>
          <p:nvPr>
            <p:ph type="title" hasCustomPrompt="1"/>
          </p:nvPr>
        </p:nvSpPr>
        <p:spPr>
          <a:xfrm>
            <a:off x="346460" y="1553337"/>
            <a:ext cx="7442621" cy="269304"/>
          </a:xfrm>
          <a:prstGeom prst="rect">
            <a:avLst/>
          </a:prstGeom>
        </p:spPr>
        <p:txBody>
          <a:bodyPr lIns="0" tIns="0" rIns="0" bIns="0">
            <a:spAutoFit/>
          </a:bodyPr>
          <a:lstStyle>
            <a:lvl1pPr>
              <a:defRPr b="0" i="0">
                <a:solidFill>
                  <a:schemeClr val="bg1"/>
                </a:solidFill>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 xmlns:a16="http://schemas.microsoft.com/office/drawing/2014/main" id="{03C86C53-9611-48D0-1AC0-925F8FC3F852}"/>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solidFill>
                  <a:schemeClr val="bg1"/>
                </a:solidFill>
                <a:latin typeface="Arial" panose="020B0604020202020204" pitchFamily="34" charset="0"/>
              </a:defRPr>
            </a:lvl1pPr>
          </a:lstStyle>
          <a:p>
            <a:r>
              <a:rPr lang="en-GB" sz="450"/>
              <a:t>PRESENTATION TITLE</a:t>
            </a:r>
            <a:endParaRPr lang="en-GB" sz="450" dirty="0"/>
          </a:p>
        </p:txBody>
      </p:sp>
      <p:cxnSp>
        <p:nvCxnSpPr>
          <p:cNvPr id="4" name="Straight Connector 3">
            <a:extLst>
              <a:ext uri="{FF2B5EF4-FFF2-40B4-BE49-F238E27FC236}">
                <a16:creationId xmlns="" xmlns:a16="http://schemas.microsoft.com/office/drawing/2014/main" id="{D25DCD1E-A74C-8B1D-DCF9-9DFF6F7703A4}"/>
              </a:ext>
            </a:extLst>
          </p:cNvPr>
          <p:cNvCxnSpPr>
            <a:cxnSpLocks/>
          </p:cNvCxnSpPr>
          <p:nvPr userDrawn="1"/>
        </p:nvCxnSpPr>
        <p:spPr>
          <a:xfrm>
            <a:off x="346460" y="2159096"/>
            <a:ext cx="84562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hite text on a black background&#10;&#10;Description automatically generated">
            <a:extLst>
              <a:ext uri="{FF2B5EF4-FFF2-40B4-BE49-F238E27FC236}">
                <a16:creationId xmlns="" xmlns:a16="http://schemas.microsoft.com/office/drawing/2014/main" id="{07071BD4-5476-B456-58A5-376E13267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13" y="208978"/>
            <a:ext cx="2702567" cy="870827"/>
          </a:xfrm>
          <a:prstGeom prst="rect">
            <a:avLst/>
          </a:prstGeom>
        </p:spPr>
      </p:pic>
    </p:spTree>
    <p:extLst>
      <p:ext uri="{BB962C8B-B14F-4D97-AF65-F5344CB8AC3E}">
        <p14:creationId xmlns:p14="http://schemas.microsoft.com/office/powerpoint/2010/main" val="424511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24" name="Title 23"/>
          <p:cNvSpPr>
            <a:spLocks noGrp="1"/>
          </p:cNvSpPr>
          <p:nvPr>
            <p:ph type="title" hasCustomPrompt="1"/>
          </p:nvPr>
        </p:nvSpPr>
        <p:spPr/>
        <p:txBody>
          <a:bodyPr/>
          <a:lstStyle>
            <a:lvl1pPr>
              <a:defRPr/>
            </a:lvl1pPr>
          </a:lstStyle>
          <a:p>
            <a:r>
              <a:rPr lang="en-US"/>
              <a:t>Click to Edit Title </a:t>
            </a:r>
            <a:endParaRPr lang="en-GB"/>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a:t>
            </a:r>
          </a:p>
          <a:p>
            <a:pPr lvl="1"/>
            <a:r>
              <a:rPr lang="en-US"/>
              <a:t>Secondary bullet</a:t>
            </a:r>
          </a:p>
          <a:p>
            <a:pPr lvl="2"/>
            <a:r>
              <a:rPr lang="en-US"/>
              <a:t>Primary bullet</a:t>
            </a:r>
          </a:p>
          <a:p>
            <a:pPr lvl="3"/>
            <a:r>
              <a:rPr lang="en-US"/>
              <a:t>Secondary bullet</a:t>
            </a:r>
          </a:p>
          <a:p>
            <a:pPr lvl="4"/>
            <a:r>
              <a:rPr lang="en-US"/>
              <a:t>Primary bullet</a:t>
            </a:r>
          </a:p>
          <a:p>
            <a:pPr lvl="5"/>
            <a:r>
              <a:rPr lang="en-US"/>
              <a:t>Secondary bullet</a:t>
            </a:r>
          </a:p>
          <a:p>
            <a:pPr lvl="6"/>
            <a:r>
              <a:rPr lang="en-US"/>
              <a:t>Primary bullet</a:t>
            </a:r>
          </a:p>
          <a:p>
            <a:pPr lvl="7"/>
            <a:r>
              <a:rPr lang="en-US"/>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a:t>Click to edit subhead</a:t>
            </a:r>
          </a:p>
        </p:txBody>
      </p:sp>
    </p:spTree>
    <p:extLst>
      <p:ext uri="{BB962C8B-B14F-4D97-AF65-F5344CB8AC3E}">
        <p14:creationId xmlns:p14="http://schemas.microsoft.com/office/powerpoint/2010/main" val="1170328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One column text - blu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F989655-C47D-50EA-9359-FACC79A08B67}"/>
              </a:ext>
            </a:extLst>
          </p:cNvPr>
          <p:cNvSpPr/>
          <p:nvPr userDrawn="1"/>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Content Placeholder 21"/>
          <p:cNvSpPr>
            <a:spLocks noGrp="1"/>
          </p:cNvSpPr>
          <p:nvPr>
            <p:ph sz="quarter" idx="15" hasCustomPrompt="1"/>
          </p:nvPr>
        </p:nvSpPr>
        <p:spPr>
          <a:xfrm>
            <a:off x="341312" y="2370294"/>
            <a:ext cx="7442621" cy="3775863"/>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solidFill>
                  <a:schemeClr val="bg1"/>
                </a:solidFill>
                <a:latin typeface="Arial" panose="020B0604020202020204" pitchFamily="34" charset="0"/>
              </a:defRPr>
            </a:lvl1pPr>
            <a:lvl2pPr marL="271457" indent="-135728">
              <a:lnSpc>
                <a:spcPct val="100000"/>
              </a:lnSpc>
              <a:spcBef>
                <a:spcPts val="0"/>
              </a:spcBef>
              <a:spcAft>
                <a:spcPts val="450"/>
              </a:spcAft>
              <a:buClr>
                <a:schemeClr val="bg2"/>
              </a:buClr>
              <a:defRPr sz="1050" b="0" i="0">
                <a:solidFill>
                  <a:schemeClr val="bg1"/>
                </a:solidFill>
                <a:latin typeface="Arial" panose="020B0604020202020204" pitchFamily="34" charset="0"/>
              </a:defRPr>
            </a:lvl2pPr>
            <a:lvl3pPr marL="135728" indent="-135728">
              <a:lnSpc>
                <a:spcPct val="100000"/>
              </a:lnSpc>
              <a:spcBef>
                <a:spcPts val="0"/>
              </a:spcBef>
              <a:spcAft>
                <a:spcPts val="450"/>
              </a:spcAft>
              <a:defRPr sz="1200" b="0" i="0" baseline="0">
                <a:solidFill>
                  <a:schemeClr val="bg1"/>
                </a:solidFill>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solidFill>
                  <a:schemeClr val="bg1"/>
                </a:solidFill>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solidFill>
                  <a:schemeClr val="bg1"/>
                </a:solidFill>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solidFill>
                  <a:schemeClr val="bg1"/>
                </a:solidFill>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solidFill>
                  <a:schemeClr val="bg1"/>
                </a:solidFill>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D3FAF27-8B82-4449-B01B-BEC948125F21}" type="slidenum">
              <a:rPr lang="en-GB" smtClean="0"/>
              <a:pPr/>
              <a:t>‹#›</a:t>
            </a:fld>
            <a:endParaRPr lang="en-GB" dirty="0"/>
          </a:p>
        </p:txBody>
      </p:sp>
      <p:sp>
        <p:nvSpPr>
          <p:cNvPr id="15" name="Title 1">
            <a:extLst>
              <a:ext uri="{FF2B5EF4-FFF2-40B4-BE49-F238E27FC236}">
                <a16:creationId xmlns="" xmlns:a16="http://schemas.microsoft.com/office/drawing/2014/main" id="{D8C38CCC-9CFE-D341-A9C9-86D5AF04CF85}"/>
              </a:ext>
            </a:extLst>
          </p:cNvPr>
          <p:cNvSpPr>
            <a:spLocks noGrp="1"/>
          </p:cNvSpPr>
          <p:nvPr>
            <p:ph type="title" hasCustomPrompt="1"/>
          </p:nvPr>
        </p:nvSpPr>
        <p:spPr>
          <a:xfrm>
            <a:off x="346460" y="1553337"/>
            <a:ext cx="7442621" cy="269304"/>
          </a:xfrm>
          <a:prstGeom prst="rect">
            <a:avLst/>
          </a:prstGeom>
        </p:spPr>
        <p:txBody>
          <a:bodyPr lIns="0" tIns="0" rIns="0" bIns="0">
            <a:spAutoFit/>
          </a:bodyPr>
          <a:lstStyle>
            <a:lvl1pPr>
              <a:defRPr b="0" i="0">
                <a:solidFill>
                  <a:schemeClr val="bg1"/>
                </a:solidFill>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 xmlns:a16="http://schemas.microsoft.com/office/drawing/2014/main" id="{03C86C53-9611-48D0-1AC0-925F8FC3F852}"/>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solidFill>
                  <a:schemeClr val="bg1"/>
                </a:solidFill>
                <a:latin typeface="Arial" panose="020B0604020202020204" pitchFamily="34" charset="0"/>
              </a:defRPr>
            </a:lvl1pPr>
          </a:lstStyle>
          <a:p>
            <a:r>
              <a:rPr lang="en-GB" sz="450"/>
              <a:t>PRESENTATION TITLE</a:t>
            </a:r>
            <a:endParaRPr lang="en-GB" sz="450" dirty="0"/>
          </a:p>
        </p:txBody>
      </p:sp>
      <p:cxnSp>
        <p:nvCxnSpPr>
          <p:cNvPr id="4" name="Straight Connector 3">
            <a:extLst>
              <a:ext uri="{FF2B5EF4-FFF2-40B4-BE49-F238E27FC236}">
                <a16:creationId xmlns="" xmlns:a16="http://schemas.microsoft.com/office/drawing/2014/main" id="{D25DCD1E-A74C-8B1D-DCF9-9DFF6F7703A4}"/>
              </a:ext>
            </a:extLst>
          </p:cNvPr>
          <p:cNvCxnSpPr>
            <a:cxnSpLocks/>
          </p:cNvCxnSpPr>
          <p:nvPr userDrawn="1"/>
        </p:nvCxnSpPr>
        <p:spPr>
          <a:xfrm>
            <a:off x="346460" y="2159096"/>
            <a:ext cx="84562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hite text on a black background&#10;&#10;Description automatically generated">
            <a:extLst>
              <a:ext uri="{FF2B5EF4-FFF2-40B4-BE49-F238E27FC236}">
                <a16:creationId xmlns="" xmlns:a16="http://schemas.microsoft.com/office/drawing/2014/main" id="{07071BD4-5476-B456-58A5-376E132679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13" y="208978"/>
            <a:ext cx="2702567" cy="870827"/>
          </a:xfrm>
          <a:prstGeom prst="rect">
            <a:avLst/>
          </a:prstGeom>
        </p:spPr>
      </p:pic>
    </p:spTree>
    <p:extLst>
      <p:ext uri="{BB962C8B-B14F-4D97-AF65-F5344CB8AC3E}">
        <p14:creationId xmlns:p14="http://schemas.microsoft.com/office/powerpoint/2010/main" val="3676195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e column text with subhead">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2796608"/>
            <a:ext cx="7442621" cy="3349549"/>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9" name="Text Placeholder 8"/>
          <p:cNvSpPr>
            <a:spLocks noGrp="1"/>
          </p:cNvSpPr>
          <p:nvPr>
            <p:ph type="body" sz="quarter" idx="14" hasCustomPrompt="1"/>
          </p:nvPr>
        </p:nvSpPr>
        <p:spPr>
          <a:xfrm>
            <a:off x="346015" y="2387298"/>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15" name="Title 1">
            <a:extLst>
              <a:ext uri="{FF2B5EF4-FFF2-40B4-BE49-F238E27FC236}">
                <a16:creationId xmlns="" xmlns:a16="http://schemas.microsoft.com/office/drawing/2014/main" id="{D8C38CCC-9CFE-D341-A9C9-86D5AF04CF85}"/>
              </a:ext>
            </a:extLst>
          </p:cNvPr>
          <p:cNvSpPr>
            <a:spLocks noGrp="1"/>
          </p:cNvSpPr>
          <p:nvPr>
            <p:ph type="title" hasCustomPrompt="1"/>
          </p:nvPr>
        </p:nvSpPr>
        <p:spPr>
          <a:xfrm>
            <a:off x="346460" y="1541762"/>
            <a:ext cx="7442621"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 xmlns:a16="http://schemas.microsoft.com/office/drawing/2014/main" id="{03C86C53-9611-48D0-1AC0-925F8FC3F852}"/>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4" name="Straight Connector 3">
            <a:extLst>
              <a:ext uri="{FF2B5EF4-FFF2-40B4-BE49-F238E27FC236}">
                <a16:creationId xmlns="" xmlns:a16="http://schemas.microsoft.com/office/drawing/2014/main" id="{D25DCD1E-A74C-8B1D-DCF9-9DFF6F7703A4}"/>
              </a:ext>
            </a:extLst>
          </p:cNvPr>
          <p:cNvCxnSpPr>
            <a:cxnSpLocks/>
          </p:cNvCxnSpPr>
          <p:nvPr userDrawn="1"/>
        </p:nvCxnSpPr>
        <p:spPr>
          <a:xfrm>
            <a:off x="346460" y="2159096"/>
            <a:ext cx="84562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687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column text, subhead, image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946330" y="226433"/>
            <a:ext cx="3791891" cy="6002077"/>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20" name="Text Placeholder 8">
            <a:extLst>
              <a:ext uri="{FF2B5EF4-FFF2-40B4-BE49-F238E27FC236}">
                <a16:creationId xmlns="" xmlns:a16="http://schemas.microsoft.com/office/drawing/2014/main" id="{F93E87AB-97B3-EF40-8034-75475605D319}"/>
              </a:ext>
            </a:extLst>
          </p:cNvPr>
          <p:cNvSpPr>
            <a:spLocks noGrp="1"/>
          </p:cNvSpPr>
          <p:nvPr>
            <p:ph type="body" sz="quarter" idx="16" hasCustomPrompt="1"/>
          </p:nvPr>
        </p:nvSpPr>
        <p:spPr>
          <a:xfrm>
            <a:off x="346015" y="2387298"/>
            <a:ext cx="4028462" cy="301934"/>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22" name="Content Placeholder 21">
            <a:extLst>
              <a:ext uri="{FF2B5EF4-FFF2-40B4-BE49-F238E27FC236}">
                <a16:creationId xmlns="" xmlns:a16="http://schemas.microsoft.com/office/drawing/2014/main" id="{B73CB404-C771-1948-8ED2-542AACB92A40}"/>
              </a:ext>
            </a:extLst>
          </p:cNvPr>
          <p:cNvSpPr>
            <a:spLocks noGrp="1"/>
          </p:cNvSpPr>
          <p:nvPr>
            <p:ph sz="quarter" idx="15" hasCustomPrompt="1"/>
          </p:nvPr>
        </p:nvSpPr>
        <p:spPr>
          <a:xfrm>
            <a:off x="345300" y="2790759"/>
            <a:ext cx="4020974" cy="2547630"/>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3" name="Title 1">
            <a:extLst>
              <a:ext uri="{FF2B5EF4-FFF2-40B4-BE49-F238E27FC236}">
                <a16:creationId xmlns="" xmlns:a16="http://schemas.microsoft.com/office/drawing/2014/main" id="{4FFCEEAC-DEDD-244E-B2B9-1D1543B43FB1}"/>
              </a:ext>
            </a:extLst>
          </p:cNvPr>
          <p:cNvSpPr>
            <a:spLocks noGrp="1"/>
          </p:cNvSpPr>
          <p:nvPr>
            <p:ph type="title" hasCustomPrompt="1"/>
          </p:nvPr>
        </p:nvSpPr>
        <p:spPr>
          <a:xfrm>
            <a:off x="346460" y="1541762"/>
            <a:ext cx="4028018"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 xmlns:a16="http://schemas.microsoft.com/office/drawing/2014/main" id="{540AD602-2D74-A256-08B9-D33AFC7DF132}"/>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4" name="Straight Connector 3">
            <a:extLst>
              <a:ext uri="{FF2B5EF4-FFF2-40B4-BE49-F238E27FC236}">
                <a16:creationId xmlns="" xmlns:a16="http://schemas.microsoft.com/office/drawing/2014/main" id="{68DDD76C-559A-B039-B499-858EC8646729}"/>
              </a:ext>
            </a:extLst>
          </p:cNvPr>
          <p:cNvCxnSpPr>
            <a:cxnSpLocks/>
          </p:cNvCxnSpPr>
          <p:nvPr userDrawn="1"/>
        </p:nvCxnSpPr>
        <p:spPr>
          <a:xfrm>
            <a:off x="346460" y="2159096"/>
            <a:ext cx="4018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60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for text overla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946330" y="226432"/>
            <a:ext cx="3856358" cy="6002077"/>
          </a:xfrm>
          <a:prstGeom prst="rect">
            <a:avLst/>
          </a:prstGeom>
          <a:solidFill>
            <a:schemeClr val="accent1"/>
          </a:solidFill>
          <a:ln>
            <a:noFill/>
          </a:ln>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3" name="Footer Placeholder 4">
            <a:extLst>
              <a:ext uri="{FF2B5EF4-FFF2-40B4-BE49-F238E27FC236}">
                <a16:creationId xmlns="" xmlns:a16="http://schemas.microsoft.com/office/drawing/2014/main" id="{20AFBAD9-1CC4-7893-781A-D525D64D3E83}"/>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spTree>
    <p:extLst>
      <p:ext uri="{BB962C8B-B14F-4D97-AF65-F5344CB8AC3E}">
        <p14:creationId xmlns:p14="http://schemas.microsoft.com/office/powerpoint/2010/main" val="1022862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images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46481"/>
            <a:ext cx="1985391" cy="265176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9" name="Text Placeholder 7"/>
          <p:cNvSpPr>
            <a:spLocks noGrp="1"/>
          </p:cNvSpPr>
          <p:nvPr>
            <p:ph type="body" sz="quarter" idx="13" hasCustomPrompt="1"/>
          </p:nvPr>
        </p:nvSpPr>
        <p:spPr>
          <a:xfrm>
            <a:off x="363541" y="4590030"/>
            <a:ext cx="1979813" cy="1602048"/>
          </a:xfrm>
          <a:prstGeom prst="rect">
            <a:avLst/>
          </a:prstGeom>
        </p:spPr>
        <p:txBody>
          <a:bodyPr lIns="0" tIns="0" rIns="0" bIns="0">
            <a:normAutofit/>
          </a:bodyPr>
          <a:lstStyle>
            <a:lvl1pPr marL="0" indent="0">
              <a:spcAft>
                <a:spcPts val="450"/>
              </a:spcAft>
              <a:buNone/>
              <a:defRPr sz="825" b="0" i="0" baseline="0">
                <a:latin typeface="Arial" panose="020B0604020202020204" pitchFamily="34" charset="0"/>
              </a:defRPr>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63541" y="4302235"/>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dirty="0"/>
              <a:t>Click to edit subhead</a:t>
            </a:r>
          </a:p>
        </p:txBody>
      </p:sp>
      <p:sp>
        <p:nvSpPr>
          <p:cNvPr id="33" name="Picture Placeholder 7">
            <a:extLst>
              <a:ext uri="{FF2B5EF4-FFF2-40B4-BE49-F238E27FC236}">
                <a16:creationId xmlns="" xmlns:a16="http://schemas.microsoft.com/office/drawing/2014/main" id="{8C25B50B-17F4-1244-955E-3B902CB2C752}"/>
              </a:ext>
            </a:extLst>
          </p:cNvPr>
          <p:cNvSpPr>
            <a:spLocks noGrp="1"/>
          </p:cNvSpPr>
          <p:nvPr>
            <p:ph type="pic" sz="quarter" idx="18" hasCustomPrompt="1"/>
          </p:nvPr>
        </p:nvSpPr>
        <p:spPr>
          <a:xfrm>
            <a:off x="2511074" y="1546482"/>
            <a:ext cx="1985391" cy="2655290"/>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34" name="Text Placeholder 7">
            <a:extLst>
              <a:ext uri="{FF2B5EF4-FFF2-40B4-BE49-F238E27FC236}">
                <a16:creationId xmlns="" xmlns:a16="http://schemas.microsoft.com/office/drawing/2014/main" id="{92A719F7-BA47-904A-8595-0A266ED2A926}"/>
              </a:ext>
            </a:extLst>
          </p:cNvPr>
          <p:cNvSpPr>
            <a:spLocks noGrp="1"/>
          </p:cNvSpPr>
          <p:nvPr>
            <p:ph type="body" sz="quarter" idx="19" hasCustomPrompt="1"/>
          </p:nvPr>
        </p:nvSpPr>
        <p:spPr>
          <a:xfrm>
            <a:off x="2516653" y="4590030"/>
            <a:ext cx="1979813" cy="1602049"/>
          </a:xfrm>
          <a:prstGeom prst="rect">
            <a:avLst/>
          </a:prstGeom>
        </p:spPr>
        <p:txBody>
          <a:bodyPr lIns="0" tIns="0" rIns="0" bIns="0">
            <a:normAutofit/>
          </a:bodyPr>
          <a:lstStyle>
            <a:lvl1pPr marL="0" indent="0">
              <a:spcAft>
                <a:spcPts val="450"/>
              </a:spcAft>
              <a:buNone/>
              <a:defRPr sz="825" b="0" i="0" baseline="0">
                <a:latin typeface="Arial" panose="020B0604020202020204" pitchFamily="34" charset="0"/>
              </a:defRPr>
            </a:lvl1pPr>
          </a:lstStyle>
          <a:p>
            <a:pPr lvl="0"/>
            <a:r>
              <a:rPr lang="en-US" dirty="0"/>
              <a:t>Click to edit text</a:t>
            </a:r>
            <a:endParaRPr lang="en-GB" dirty="0"/>
          </a:p>
        </p:txBody>
      </p:sp>
      <p:sp>
        <p:nvSpPr>
          <p:cNvPr id="35" name="Text Placeholder 8">
            <a:extLst>
              <a:ext uri="{FF2B5EF4-FFF2-40B4-BE49-F238E27FC236}">
                <a16:creationId xmlns="" xmlns:a16="http://schemas.microsoft.com/office/drawing/2014/main" id="{5DB5E387-63FC-3240-AF9B-ECDF1B80061A}"/>
              </a:ext>
            </a:extLst>
          </p:cNvPr>
          <p:cNvSpPr>
            <a:spLocks noGrp="1"/>
          </p:cNvSpPr>
          <p:nvPr>
            <p:ph type="body" sz="quarter" idx="20" hasCustomPrompt="1"/>
          </p:nvPr>
        </p:nvSpPr>
        <p:spPr>
          <a:xfrm>
            <a:off x="2516653" y="4302235"/>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dirty="0"/>
              <a:t>Click to edit subhead</a:t>
            </a:r>
          </a:p>
        </p:txBody>
      </p:sp>
      <p:sp>
        <p:nvSpPr>
          <p:cNvPr id="36" name="Picture Placeholder 7">
            <a:extLst>
              <a:ext uri="{FF2B5EF4-FFF2-40B4-BE49-F238E27FC236}">
                <a16:creationId xmlns="" xmlns:a16="http://schemas.microsoft.com/office/drawing/2014/main" id="{D4C42037-7079-D04D-A171-E2C111F95829}"/>
              </a:ext>
            </a:extLst>
          </p:cNvPr>
          <p:cNvSpPr>
            <a:spLocks noGrp="1"/>
          </p:cNvSpPr>
          <p:nvPr>
            <p:ph type="pic" sz="quarter" idx="21" hasCustomPrompt="1"/>
          </p:nvPr>
        </p:nvSpPr>
        <p:spPr>
          <a:xfrm>
            <a:off x="4664186" y="1546482"/>
            <a:ext cx="1985391"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37" name="Text Placeholder 7">
            <a:extLst>
              <a:ext uri="{FF2B5EF4-FFF2-40B4-BE49-F238E27FC236}">
                <a16:creationId xmlns="" xmlns:a16="http://schemas.microsoft.com/office/drawing/2014/main" id="{0677F771-BA37-EA40-A9DB-51B841074C2F}"/>
              </a:ext>
            </a:extLst>
          </p:cNvPr>
          <p:cNvSpPr>
            <a:spLocks noGrp="1"/>
          </p:cNvSpPr>
          <p:nvPr>
            <p:ph type="body" sz="quarter" idx="22" hasCustomPrompt="1"/>
          </p:nvPr>
        </p:nvSpPr>
        <p:spPr>
          <a:xfrm>
            <a:off x="4669764" y="4590030"/>
            <a:ext cx="1979813" cy="1602049"/>
          </a:xfrm>
          <a:prstGeom prst="rect">
            <a:avLst/>
          </a:prstGeom>
        </p:spPr>
        <p:txBody>
          <a:bodyPr lIns="0" tIns="0" rIns="0" bIns="0">
            <a:normAutofit/>
          </a:bodyPr>
          <a:lstStyle>
            <a:lvl1pPr marL="0" indent="0">
              <a:spcAft>
                <a:spcPts val="450"/>
              </a:spcAft>
              <a:buNone/>
              <a:defRPr sz="825" b="0" i="0" baseline="0">
                <a:latin typeface="Arial" panose="020B0604020202020204" pitchFamily="34" charset="0"/>
              </a:defRPr>
            </a:lvl1pPr>
          </a:lstStyle>
          <a:p>
            <a:pPr lvl="0"/>
            <a:r>
              <a:rPr lang="en-US" dirty="0"/>
              <a:t>Click to edit text</a:t>
            </a:r>
            <a:endParaRPr lang="en-GB" dirty="0"/>
          </a:p>
        </p:txBody>
      </p:sp>
      <p:sp>
        <p:nvSpPr>
          <p:cNvPr id="38" name="Text Placeholder 8">
            <a:extLst>
              <a:ext uri="{FF2B5EF4-FFF2-40B4-BE49-F238E27FC236}">
                <a16:creationId xmlns="" xmlns:a16="http://schemas.microsoft.com/office/drawing/2014/main" id="{D86C031B-D83E-CF40-AD68-433D2D4BA375}"/>
              </a:ext>
            </a:extLst>
          </p:cNvPr>
          <p:cNvSpPr>
            <a:spLocks noGrp="1"/>
          </p:cNvSpPr>
          <p:nvPr>
            <p:ph type="body" sz="quarter" idx="23" hasCustomPrompt="1"/>
          </p:nvPr>
        </p:nvSpPr>
        <p:spPr>
          <a:xfrm>
            <a:off x="4669764" y="4302235"/>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dirty="0"/>
              <a:t>Click to edit subhead</a:t>
            </a:r>
          </a:p>
        </p:txBody>
      </p:sp>
      <p:sp>
        <p:nvSpPr>
          <p:cNvPr id="39" name="Picture Placeholder 7">
            <a:extLst>
              <a:ext uri="{FF2B5EF4-FFF2-40B4-BE49-F238E27FC236}">
                <a16:creationId xmlns="" xmlns:a16="http://schemas.microsoft.com/office/drawing/2014/main" id="{E978B58D-E8B8-D942-9D47-EA366E46FE8C}"/>
              </a:ext>
            </a:extLst>
          </p:cNvPr>
          <p:cNvSpPr>
            <a:spLocks noGrp="1"/>
          </p:cNvSpPr>
          <p:nvPr>
            <p:ph type="pic" sz="quarter" idx="24" hasCustomPrompt="1"/>
          </p:nvPr>
        </p:nvSpPr>
        <p:spPr>
          <a:xfrm>
            <a:off x="6817297" y="1546481"/>
            <a:ext cx="1985391" cy="2655291"/>
          </a:xfrm>
          <a:prstGeom prst="rect">
            <a:avLst/>
          </a:prstGeom>
          <a:solidFill>
            <a:schemeClr val="bg2">
              <a:lumMod val="95000"/>
            </a:schemeClr>
          </a:solidFill>
        </p:spPr>
        <p:txBody>
          <a:bodyPr anchor="ctr"/>
          <a:lstStyle>
            <a:lvl1pPr marL="0" indent="0" algn="ctr">
              <a:buNone/>
              <a:defRPr b="0" i="0">
                <a:latin typeface="Arial" panose="020B0604020202020204" pitchFamily="34" charset="0"/>
              </a:defRPr>
            </a:lvl1pPr>
          </a:lstStyle>
          <a:p>
            <a:r>
              <a:rPr lang="en-GB" dirty="0"/>
              <a:t>Click to add an image</a:t>
            </a:r>
          </a:p>
        </p:txBody>
      </p:sp>
      <p:sp>
        <p:nvSpPr>
          <p:cNvPr id="40" name="Text Placeholder 7">
            <a:extLst>
              <a:ext uri="{FF2B5EF4-FFF2-40B4-BE49-F238E27FC236}">
                <a16:creationId xmlns="" xmlns:a16="http://schemas.microsoft.com/office/drawing/2014/main" id="{FA8BB04B-05A3-C149-AFE0-8001F29F3E12}"/>
              </a:ext>
            </a:extLst>
          </p:cNvPr>
          <p:cNvSpPr>
            <a:spLocks noGrp="1"/>
          </p:cNvSpPr>
          <p:nvPr>
            <p:ph type="body" sz="quarter" idx="25" hasCustomPrompt="1"/>
          </p:nvPr>
        </p:nvSpPr>
        <p:spPr>
          <a:xfrm>
            <a:off x="6822875" y="4590030"/>
            <a:ext cx="1979813" cy="1602049"/>
          </a:xfrm>
          <a:prstGeom prst="rect">
            <a:avLst/>
          </a:prstGeom>
        </p:spPr>
        <p:txBody>
          <a:bodyPr lIns="0" tIns="0" rIns="0" bIns="0">
            <a:normAutofit/>
          </a:bodyPr>
          <a:lstStyle>
            <a:lvl1pPr marL="0" indent="0">
              <a:spcAft>
                <a:spcPts val="450"/>
              </a:spcAft>
              <a:buNone/>
              <a:defRPr sz="825" b="0" i="0" baseline="0">
                <a:latin typeface="Arial" panose="020B0604020202020204" pitchFamily="34" charset="0"/>
              </a:defRPr>
            </a:lvl1pPr>
          </a:lstStyle>
          <a:p>
            <a:pPr lvl="0"/>
            <a:r>
              <a:rPr lang="en-US" dirty="0"/>
              <a:t>Click to edit text</a:t>
            </a:r>
            <a:endParaRPr lang="en-GB" dirty="0"/>
          </a:p>
        </p:txBody>
      </p:sp>
      <p:sp>
        <p:nvSpPr>
          <p:cNvPr id="41" name="Text Placeholder 8">
            <a:extLst>
              <a:ext uri="{FF2B5EF4-FFF2-40B4-BE49-F238E27FC236}">
                <a16:creationId xmlns="" xmlns:a16="http://schemas.microsoft.com/office/drawing/2014/main" id="{822E67BE-F442-BC47-B876-BDC23CE92585}"/>
              </a:ext>
            </a:extLst>
          </p:cNvPr>
          <p:cNvSpPr>
            <a:spLocks noGrp="1"/>
          </p:cNvSpPr>
          <p:nvPr>
            <p:ph type="body" sz="quarter" idx="26" hasCustomPrompt="1"/>
          </p:nvPr>
        </p:nvSpPr>
        <p:spPr>
          <a:xfrm>
            <a:off x="6822875" y="4302235"/>
            <a:ext cx="1979813" cy="253136"/>
          </a:xfrm>
          <a:prstGeom prst="rect">
            <a:avLst/>
          </a:prstGeom>
        </p:spPr>
        <p:txBody>
          <a:bodyPr lIns="0" tIns="0" rIns="0" bIns="0">
            <a:normAutofit/>
          </a:bodyPr>
          <a:lstStyle>
            <a:lvl1pPr marL="0" indent="0">
              <a:buNone/>
              <a:defRPr sz="1050" b="0" i="0">
                <a:solidFill>
                  <a:schemeClr val="accent2"/>
                </a:solidFill>
                <a:latin typeface="Arial" panose="020B0604020202020204" pitchFamily="34" charset="0"/>
              </a:defRPr>
            </a:lvl1pPr>
          </a:lstStyle>
          <a:p>
            <a:pPr lvl="0"/>
            <a:r>
              <a:rPr lang="en-US" dirty="0"/>
              <a:t>Click to edit subhead</a:t>
            </a:r>
          </a:p>
        </p:txBody>
      </p:sp>
      <p:sp>
        <p:nvSpPr>
          <p:cNvPr id="3" name="Footer Placeholder 4">
            <a:extLst>
              <a:ext uri="{FF2B5EF4-FFF2-40B4-BE49-F238E27FC236}">
                <a16:creationId xmlns="" xmlns:a16="http://schemas.microsoft.com/office/drawing/2014/main" id="{85906558-549F-202A-0DA8-ADAA9F687B13}"/>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spTree>
    <p:extLst>
      <p:ext uri="{BB962C8B-B14F-4D97-AF65-F5344CB8AC3E}">
        <p14:creationId xmlns:p14="http://schemas.microsoft.com/office/powerpoint/2010/main" val="2243580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step infographic">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9" name="Text Placeholder 7"/>
          <p:cNvSpPr>
            <a:spLocks noGrp="1"/>
          </p:cNvSpPr>
          <p:nvPr>
            <p:ph type="body" sz="quarter" idx="13" hasCustomPrompt="1"/>
          </p:nvPr>
        </p:nvSpPr>
        <p:spPr>
          <a:xfrm>
            <a:off x="419022" y="1541762"/>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22" name="Straight Connector 21">
            <a:extLst>
              <a:ext uri="{FF2B5EF4-FFF2-40B4-BE49-F238E27FC236}">
                <a16:creationId xmlns="" xmlns:a16="http://schemas.microsoft.com/office/drawing/2014/main" id="{F6FAAD0C-BC2E-8149-8D6F-D1F1FD1DB983}"/>
              </a:ext>
            </a:extLst>
          </p:cNvPr>
          <p:cNvCxnSpPr>
            <a:cxnSpLocks/>
          </p:cNvCxnSpPr>
          <p:nvPr userDrawn="1"/>
        </p:nvCxnSpPr>
        <p:spPr>
          <a:xfrm>
            <a:off x="332372"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25319173-46A8-5648-82A2-6E092CD42263}"/>
              </a:ext>
            </a:extLst>
          </p:cNvPr>
          <p:cNvSpPr txBox="1"/>
          <p:nvPr userDrawn="1"/>
        </p:nvSpPr>
        <p:spPr>
          <a:xfrm>
            <a:off x="419022" y="5232735"/>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1</a:t>
            </a:r>
          </a:p>
        </p:txBody>
      </p:sp>
      <p:sp>
        <p:nvSpPr>
          <p:cNvPr id="24" name="Text Placeholder 7">
            <a:extLst>
              <a:ext uri="{FF2B5EF4-FFF2-40B4-BE49-F238E27FC236}">
                <a16:creationId xmlns="" xmlns:a16="http://schemas.microsoft.com/office/drawing/2014/main" id="{A0BA2F33-DB65-4945-BB5E-F2F163B07733}"/>
              </a:ext>
            </a:extLst>
          </p:cNvPr>
          <p:cNvSpPr>
            <a:spLocks noGrp="1"/>
          </p:cNvSpPr>
          <p:nvPr>
            <p:ph type="body" sz="quarter" idx="27" hasCustomPrompt="1"/>
          </p:nvPr>
        </p:nvSpPr>
        <p:spPr>
          <a:xfrm>
            <a:off x="2556166" y="1541762"/>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25" name="Straight Connector 24">
            <a:extLst>
              <a:ext uri="{FF2B5EF4-FFF2-40B4-BE49-F238E27FC236}">
                <a16:creationId xmlns="" xmlns:a16="http://schemas.microsoft.com/office/drawing/2014/main" id="{51F8896E-C608-1041-9A18-4F0D5D8DE179}"/>
              </a:ext>
            </a:extLst>
          </p:cNvPr>
          <p:cNvCxnSpPr>
            <a:cxnSpLocks/>
          </p:cNvCxnSpPr>
          <p:nvPr userDrawn="1"/>
        </p:nvCxnSpPr>
        <p:spPr>
          <a:xfrm>
            <a:off x="2469516"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AD524CF5-73F9-E84E-A643-58BBE7F07BB8}"/>
              </a:ext>
            </a:extLst>
          </p:cNvPr>
          <p:cNvSpPr txBox="1"/>
          <p:nvPr userDrawn="1"/>
        </p:nvSpPr>
        <p:spPr>
          <a:xfrm>
            <a:off x="2556166" y="5230031"/>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2</a:t>
            </a:r>
          </a:p>
        </p:txBody>
      </p:sp>
      <p:sp>
        <p:nvSpPr>
          <p:cNvPr id="27" name="Text Placeholder 7">
            <a:extLst>
              <a:ext uri="{FF2B5EF4-FFF2-40B4-BE49-F238E27FC236}">
                <a16:creationId xmlns="" xmlns:a16="http://schemas.microsoft.com/office/drawing/2014/main" id="{3CD85163-5416-B846-86DB-AD40F7690049}"/>
              </a:ext>
            </a:extLst>
          </p:cNvPr>
          <p:cNvSpPr>
            <a:spLocks noGrp="1"/>
          </p:cNvSpPr>
          <p:nvPr>
            <p:ph type="body" sz="quarter" idx="28" hasCustomPrompt="1"/>
          </p:nvPr>
        </p:nvSpPr>
        <p:spPr>
          <a:xfrm>
            <a:off x="4693310" y="1541761"/>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28" name="Straight Connector 27">
            <a:extLst>
              <a:ext uri="{FF2B5EF4-FFF2-40B4-BE49-F238E27FC236}">
                <a16:creationId xmlns="" xmlns:a16="http://schemas.microsoft.com/office/drawing/2014/main" id="{F932B516-90E1-1442-B240-8A7925FB888D}"/>
              </a:ext>
            </a:extLst>
          </p:cNvPr>
          <p:cNvCxnSpPr>
            <a:cxnSpLocks/>
          </p:cNvCxnSpPr>
          <p:nvPr userDrawn="1"/>
        </p:nvCxnSpPr>
        <p:spPr>
          <a:xfrm>
            <a:off x="4606660"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86CD733B-48F5-BB48-96A6-FFA0BDD88AEF}"/>
              </a:ext>
            </a:extLst>
          </p:cNvPr>
          <p:cNvSpPr txBox="1"/>
          <p:nvPr userDrawn="1"/>
        </p:nvSpPr>
        <p:spPr>
          <a:xfrm>
            <a:off x="4693309" y="5230031"/>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3</a:t>
            </a:r>
          </a:p>
        </p:txBody>
      </p:sp>
      <p:sp>
        <p:nvSpPr>
          <p:cNvPr id="30" name="Text Placeholder 7">
            <a:extLst>
              <a:ext uri="{FF2B5EF4-FFF2-40B4-BE49-F238E27FC236}">
                <a16:creationId xmlns="" xmlns:a16="http://schemas.microsoft.com/office/drawing/2014/main" id="{788B2A29-66F0-D740-A099-E7C3AACECC9A}"/>
              </a:ext>
            </a:extLst>
          </p:cNvPr>
          <p:cNvSpPr>
            <a:spLocks noGrp="1"/>
          </p:cNvSpPr>
          <p:nvPr>
            <p:ph type="body" sz="quarter" idx="29" hasCustomPrompt="1"/>
          </p:nvPr>
        </p:nvSpPr>
        <p:spPr>
          <a:xfrm>
            <a:off x="6830453" y="1541760"/>
            <a:ext cx="1924332" cy="35197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31" name="Straight Connector 30">
            <a:extLst>
              <a:ext uri="{FF2B5EF4-FFF2-40B4-BE49-F238E27FC236}">
                <a16:creationId xmlns="" xmlns:a16="http://schemas.microsoft.com/office/drawing/2014/main" id="{DAFF352F-19B8-6943-8B61-73916B1D4525}"/>
              </a:ext>
            </a:extLst>
          </p:cNvPr>
          <p:cNvCxnSpPr>
            <a:cxnSpLocks/>
          </p:cNvCxnSpPr>
          <p:nvPr userDrawn="1"/>
        </p:nvCxnSpPr>
        <p:spPr>
          <a:xfrm>
            <a:off x="6743804" y="1541761"/>
            <a:ext cx="0" cy="4663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C91F248A-A420-2844-ADCD-DA43A5235F55}"/>
              </a:ext>
            </a:extLst>
          </p:cNvPr>
          <p:cNvSpPr txBox="1"/>
          <p:nvPr userDrawn="1"/>
        </p:nvSpPr>
        <p:spPr>
          <a:xfrm>
            <a:off x="6830453" y="5230031"/>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4</a:t>
            </a:r>
          </a:p>
        </p:txBody>
      </p:sp>
      <p:sp>
        <p:nvSpPr>
          <p:cNvPr id="6" name="Footer Placeholder 4">
            <a:extLst>
              <a:ext uri="{FF2B5EF4-FFF2-40B4-BE49-F238E27FC236}">
                <a16:creationId xmlns="" xmlns:a16="http://schemas.microsoft.com/office/drawing/2014/main" id="{10107D6B-59D8-678C-59FA-E128FD5ECD96}"/>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spTree>
    <p:extLst>
      <p:ext uri="{BB962C8B-B14F-4D97-AF65-F5344CB8AC3E}">
        <p14:creationId xmlns:p14="http://schemas.microsoft.com/office/powerpoint/2010/main" val="1541228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step infographic with hea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9" name="Text Placeholder 7"/>
          <p:cNvSpPr>
            <a:spLocks noGrp="1"/>
          </p:cNvSpPr>
          <p:nvPr>
            <p:ph type="body" sz="quarter" idx="13" hasCustomPrompt="1"/>
          </p:nvPr>
        </p:nvSpPr>
        <p:spPr>
          <a:xfrm>
            <a:off x="419022" y="2384982"/>
            <a:ext cx="1924332" cy="2931257"/>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22" name="Straight Connector 21">
            <a:extLst>
              <a:ext uri="{FF2B5EF4-FFF2-40B4-BE49-F238E27FC236}">
                <a16:creationId xmlns="" xmlns:a16="http://schemas.microsoft.com/office/drawing/2014/main" id="{F6FAAD0C-BC2E-8149-8D6F-D1F1FD1DB983}"/>
              </a:ext>
            </a:extLst>
          </p:cNvPr>
          <p:cNvCxnSpPr>
            <a:cxnSpLocks/>
          </p:cNvCxnSpPr>
          <p:nvPr userDrawn="1"/>
        </p:nvCxnSpPr>
        <p:spPr>
          <a:xfrm>
            <a:off x="332372"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25319173-46A8-5648-82A2-6E092CD42263}"/>
              </a:ext>
            </a:extLst>
          </p:cNvPr>
          <p:cNvSpPr txBox="1"/>
          <p:nvPr userDrawn="1"/>
        </p:nvSpPr>
        <p:spPr>
          <a:xfrm>
            <a:off x="419022" y="5232735"/>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1</a:t>
            </a:r>
          </a:p>
        </p:txBody>
      </p:sp>
      <p:sp>
        <p:nvSpPr>
          <p:cNvPr id="24" name="Text Placeholder 7">
            <a:extLst>
              <a:ext uri="{FF2B5EF4-FFF2-40B4-BE49-F238E27FC236}">
                <a16:creationId xmlns="" xmlns:a16="http://schemas.microsoft.com/office/drawing/2014/main" id="{A0BA2F33-DB65-4945-BB5E-F2F163B07733}"/>
              </a:ext>
            </a:extLst>
          </p:cNvPr>
          <p:cNvSpPr>
            <a:spLocks noGrp="1"/>
          </p:cNvSpPr>
          <p:nvPr>
            <p:ph type="body" sz="quarter" idx="27" hasCustomPrompt="1"/>
          </p:nvPr>
        </p:nvSpPr>
        <p:spPr>
          <a:xfrm>
            <a:off x="2556166" y="2332734"/>
            <a:ext cx="1924332" cy="298350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25" name="Straight Connector 24">
            <a:extLst>
              <a:ext uri="{FF2B5EF4-FFF2-40B4-BE49-F238E27FC236}">
                <a16:creationId xmlns="" xmlns:a16="http://schemas.microsoft.com/office/drawing/2014/main" id="{51F8896E-C608-1041-9A18-4F0D5D8DE179}"/>
              </a:ext>
            </a:extLst>
          </p:cNvPr>
          <p:cNvCxnSpPr>
            <a:cxnSpLocks/>
          </p:cNvCxnSpPr>
          <p:nvPr userDrawn="1"/>
        </p:nvCxnSpPr>
        <p:spPr>
          <a:xfrm>
            <a:off x="2469516"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AD524CF5-73F9-E84E-A643-58BBE7F07BB8}"/>
              </a:ext>
            </a:extLst>
          </p:cNvPr>
          <p:cNvSpPr txBox="1"/>
          <p:nvPr userDrawn="1"/>
        </p:nvSpPr>
        <p:spPr>
          <a:xfrm>
            <a:off x="2556166" y="5230031"/>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2</a:t>
            </a:r>
          </a:p>
        </p:txBody>
      </p:sp>
      <p:sp>
        <p:nvSpPr>
          <p:cNvPr id="27" name="Text Placeholder 7">
            <a:extLst>
              <a:ext uri="{FF2B5EF4-FFF2-40B4-BE49-F238E27FC236}">
                <a16:creationId xmlns="" xmlns:a16="http://schemas.microsoft.com/office/drawing/2014/main" id="{3CD85163-5416-B846-86DB-AD40F7690049}"/>
              </a:ext>
            </a:extLst>
          </p:cNvPr>
          <p:cNvSpPr>
            <a:spLocks noGrp="1"/>
          </p:cNvSpPr>
          <p:nvPr>
            <p:ph type="body" sz="quarter" idx="28" hasCustomPrompt="1"/>
          </p:nvPr>
        </p:nvSpPr>
        <p:spPr>
          <a:xfrm>
            <a:off x="4693310" y="2332733"/>
            <a:ext cx="1924332" cy="2983491"/>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28" name="Straight Connector 27">
            <a:extLst>
              <a:ext uri="{FF2B5EF4-FFF2-40B4-BE49-F238E27FC236}">
                <a16:creationId xmlns="" xmlns:a16="http://schemas.microsoft.com/office/drawing/2014/main" id="{F932B516-90E1-1442-B240-8A7925FB888D}"/>
              </a:ext>
            </a:extLst>
          </p:cNvPr>
          <p:cNvCxnSpPr>
            <a:cxnSpLocks/>
          </p:cNvCxnSpPr>
          <p:nvPr userDrawn="1"/>
        </p:nvCxnSpPr>
        <p:spPr>
          <a:xfrm>
            <a:off x="4606660"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86CD733B-48F5-BB48-96A6-FFA0BDD88AEF}"/>
              </a:ext>
            </a:extLst>
          </p:cNvPr>
          <p:cNvSpPr txBox="1"/>
          <p:nvPr userDrawn="1"/>
        </p:nvSpPr>
        <p:spPr>
          <a:xfrm>
            <a:off x="4693309" y="5230031"/>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3</a:t>
            </a:r>
          </a:p>
        </p:txBody>
      </p:sp>
      <p:sp>
        <p:nvSpPr>
          <p:cNvPr id="30" name="Text Placeholder 7">
            <a:extLst>
              <a:ext uri="{FF2B5EF4-FFF2-40B4-BE49-F238E27FC236}">
                <a16:creationId xmlns="" xmlns:a16="http://schemas.microsoft.com/office/drawing/2014/main" id="{788B2A29-66F0-D740-A099-E7C3AACECC9A}"/>
              </a:ext>
            </a:extLst>
          </p:cNvPr>
          <p:cNvSpPr>
            <a:spLocks noGrp="1"/>
          </p:cNvSpPr>
          <p:nvPr>
            <p:ph type="body" sz="quarter" idx="29" hasCustomPrompt="1"/>
          </p:nvPr>
        </p:nvSpPr>
        <p:spPr>
          <a:xfrm>
            <a:off x="6830453" y="2332732"/>
            <a:ext cx="1924332" cy="2983483"/>
          </a:xfrm>
          <a:prstGeom prst="rect">
            <a:avLst/>
          </a:prstGeom>
        </p:spPr>
        <p:txBody>
          <a:bodyPr lIns="0" tIns="0" rIns="0" bIns="0">
            <a:normAutofit/>
          </a:bodyPr>
          <a:lstStyle>
            <a:lvl1pPr marL="0" indent="0">
              <a:spcAft>
                <a:spcPts val="450"/>
              </a:spcAft>
              <a:buNone/>
              <a:defRPr sz="1050" b="0" i="0" baseline="0">
                <a:latin typeface="Arial" panose="020B0604020202020204" pitchFamily="34" charset="0"/>
              </a:defRPr>
            </a:lvl1pPr>
          </a:lstStyle>
          <a:p>
            <a:pPr lvl="0"/>
            <a:r>
              <a:rPr lang="en-US" dirty="0"/>
              <a:t>Click to edit text</a:t>
            </a:r>
            <a:endParaRPr lang="en-GB" dirty="0"/>
          </a:p>
        </p:txBody>
      </p:sp>
      <p:cxnSp>
        <p:nvCxnSpPr>
          <p:cNvPr id="31" name="Straight Connector 30">
            <a:extLst>
              <a:ext uri="{FF2B5EF4-FFF2-40B4-BE49-F238E27FC236}">
                <a16:creationId xmlns="" xmlns:a16="http://schemas.microsoft.com/office/drawing/2014/main" id="{DAFF352F-19B8-6943-8B61-73916B1D4525}"/>
              </a:ext>
            </a:extLst>
          </p:cNvPr>
          <p:cNvCxnSpPr>
            <a:cxnSpLocks/>
          </p:cNvCxnSpPr>
          <p:nvPr userDrawn="1"/>
        </p:nvCxnSpPr>
        <p:spPr>
          <a:xfrm>
            <a:off x="6743804" y="2384981"/>
            <a:ext cx="0" cy="38221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C91F248A-A420-2844-ADCD-DA43A5235F55}"/>
              </a:ext>
            </a:extLst>
          </p:cNvPr>
          <p:cNvSpPr txBox="1"/>
          <p:nvPr userDrawn="1"/>
        </p:nvSpPr>
        <p:spPr>
          <a:xfrm>
            <a:off x="6830453" y="5230031"/>
            <a:ext cx="558275" cy="972466"/>
          </a:xfrm>
          <a:prstGeom prst="rect">
            <a:avLst/>
          </a:prstGeom>
          <a:noFill/>
        </p:spPr>
        <p:txBody>
          <a:bodyPr wrap="none" lIns="0" tIns="0" rIns="0" bIns="0" rtlCol="0">
            <a:noAutofit/>
          </a:bodyPr>
          <a:lstStyle/>
          <a:p>
            <a:r>
              <a:rPr lang="en-US" sz="6000" b="0" i="0" dirty="0">
                <a:solidFill>
                  <a:schemeClr val="accent2"/>
                </a:solidFill>
                <a:latin typeface="Arial" panose="020B0604020202020204" pitchFamily="34" charset="0"/>
              </a:rPr>
              <a:t>4</a:t>
            </a:r>
          </a:p>
        </p:txBody>
      </p:sp>
      <p:sp>
        <p:nvSpPr>
          <p:cNvPr id="6" name="Footer Placeholder 4">
            <a:extLst>
              <a:ext uri="{FF2B5EF4-FFF2-40B4-BE49-F238E27FC236}">
                <a16:creationId xmlns="" xmlns:a16="http://schemas.microsoft.com/office/drawing/2014/main" id="{10107D6B-59D8-678C-59FA-E128FD5ECD96}"/>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sp>
        <p:nvSpPr>
          <p:cNvPr id="2" name="Title 1">
            <a:extLst>
              <a:ext uri="{FF2B5EF4-FFF2-40B4-BE49-F238E27FC236}">
                <a16:creationId xmlns="" xmlns:a16="http://schemas.microsoft.com/office/drawing/2014/main" id="{8CCAB3BF-0755-DAE1-2EE4-097B11B42AC5}"/>
              </a:ext>
            </a:extLst>
          </p:cNvPr>
          <p:cNvSpPr>
            <a:spLocks noGrp="1"/>
          </p:cNvSpPr>
          <p:nvPr>
            <p:ph type="title" hasCustomPrompt="1"/>
          </p:nvPr>
        </p:nvSpPr>
        <p:spPr>
          <a:xfrm>
            <a:off x="346460" y="1541762"/>
            <a:ext cx="7442621"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cxnSp>
        <p:nvCxnSpPr>
          <p:cNvPr id="3" name="Straight Connector 2">
            <a:extLst>
              <a:ext uri="{FF2B5EF4-FFF2-40B4-BE49-F238E27FC236}">
                <a16:creationId xmlns="" xmlns:a16="http://schemas.microsoft.com/office/drawing/2014/main" id="{831CF127-216A-B486-95EF-52D2DE51C2C3}"/>
              </a:ext>
            </a:extLst>
          </p:cNvPr>
          <p:cNvCxnSpPr>
            <a:cxnSpLocks/>
          </p:cNvCxnSpPr>
          <p:nvPr userDrawn="1"/>
        </p:nvCxnSpPr>
        <p:spPr>
          <a:xfrm>
            <a:off x="346460" y="2159096"/>
            <a:ext cx="84562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7533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hasCustomPrompt="1"/>
          </p:nvPr>
        </p:nvSpPr>
        <p:spPr>
          <a:xfrm>
            <a:off x="4964613" y="1541761"/>
            <a:ext cx="1714500" cy="228600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16" name="Picture Placeholder 5"/>
          <p:cNvSpPr>
            <a:spLocks noGrp="1" noChangeAspect="1"/>
          </p:cNvSpPr>
          <p:nvPr>
            <p:ph type="pic" sz="quarter" idx="16" hasCustomPrompt="1"/>
          </p:nvPr>
        </p:nvSpPr>
        <p:spPr>
          <a:xfrm>
            <a:off x="6763795" y="1541761"/>
            <a:ext cx="1714435" cy="228600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14" name="Text Placeholder 8">
            <a:extLst>
              <a:ext uri="{FF2B5EF4-FFF2-40B4-BE49-F238E27FC236}">
                <a16:creationId xmlns="" xmlns:a16="http://schemas.microsoft.com/office/drawing/2014/main" id="{337FF335-93A2-0642-9530-584992127640}"/>
              </a:ext>
            </a:extLst>
          </p:cNvPr>
          <p:cNvSpPr>
            <a:spLocks noGrp="1"/>
          </p:cNvSpPr>
          <p:nvPr>
            <p:ph type="body" sz="quarter" idx="19" hasCustomPrompt="1"/>
          </p:nvPr>
        </p:nvSpPr>
        <p:spPr>
          <a:xfrm>
            <a:off x="346015" y="2400473"/>
            <a:ext cx="4028462" cy="301935"/>
          </a:xfrm>
          <a:prstGeom prst="rect">
            <a:avLst/>
          </a:prstGeom>
        </p:spPr>
        <p:txBody>
          <a:bodyPr lIns="0" tIns="0" rIns="0" bIns="0">
            <a:normAutofit/>
          </a:bodyPr>
          <a:lstStyle>
            <a:lvl1pPr marL="0" indent="0">
              <a:buNone/>
              <a:defRPr sz="1350" b="0" i="0">
                <a:solidFill>
                  <a:schemeClr val="accent2"/>
                </a:solidFill>
                <a:latin typeface="Arial" panose="020B0604020202020204" pitchFamily="34" charset="0"/>
              </a:defRPr>
            </a:lvl1pPr>
          </a:lstStyle>
          <a:p>
            <a:pPr lvl="0"/>
            <a:r>
              <a:rPr lang="en-US" dirty="0"/>
              <a:t>Click to edit subhead</a:t>
            </a:r>
          </a:p>
        </p:txBody>
      </p:sp>
      <p:sp>
        <p:nvSpPr>
          <p:cNvPr id="15" name="Content Placeholder 21">
            <a:extLst>
              <a:ext uri="{FF2B5EF4-FFF2-40B4-BE49-F238E27FC236}">
                <a16:creationId xmlns="" xmlns:a16="http://schemas.microsoft.com/office/drawing/2014/main" id="{EFE6E9D1-8467-164A-906E-5094D4B32C85}"/>
              </a:ext>
            </a:extLst>
          </p:cNvPr>
          <p:cNvSpPr>
            <a:spLocks noGrp="1"/>
          </p:cNvSpPr>
          <p:nvPr>
            <p:ph sz="quarter" idx="15" hasCustomPrompt="1"/>
          </p:nvPr>
        </p:nvSpPr>
        <p:spPr>
          <a:xfrm>
            <a:off x="345300" y="2803932"/>
            <a:ext cx="4020974" cy="3433368"/>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9" name="Picture Placeholder 5">
            <a:extLst>
              <a:ext uri="{FF2B5EF4-FFF2-40B4-BE49-F238E27FC236}">
                <a16:creationId xmlns="" xmlns:a16="http://schemas.microsoft.com/office/drawing/2014/main" id="{04AA296A-9BBD-FE43-AC23-20922A460823}"/>
              </a:ext>
            </a:extLst>
          </p:cNvPr>
          <p:cNvSpPr>
            <a:spLocks noGrp="1" noChangeAspect="1"/>
          </p:cNvSpPr>
          <p:nvPr>
            <p:ph type="pic" sz="quarter" idx="20" hasCustomPrompt="1"/>
          </p:nvPr>
        </p:nvSpPr>
        <p:spPr>
          <a:xfrm>
            <a:off x="4964613" y="3951300"/>
            <a:ext cx="1714500" cy="2286000"/>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20" name="Title 1">
            <a:extLst>
              <a:ext uri="{FF2B5EF4-FFF2-40B4-BE49-F238E27FC236}">
                <a16:creationId xmlns="" xmlns:a16="http://schemas.microsoft.com/office/drawing/2014/main" id="{1696BDDE-6DC8-B54E-BEB5-8B6225564CB8}"/>
              </a:ext>
            </a:extLst>
          </p:cNvPr>
          <p:cNvSpPr>
            <a:spLocks noGrp="1"/>
          </p:cNvSpPr>
          <p:nvPr>
            <p:ph type="title" hasCustomPrompt="1"/>
          </p:nvPr>
        </p:nvSpPr>
        <p:spPr>
          <a:xfrm>
            <a:off x="346460" y="1554936"/>
            <a:ext cx="4028018"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4" name="Footer Placeholder 4">
            <a:extLst>
              <a:ext uri="{FF2B5EF4-FFF2-40B4-BE49-F238E27FC236}">
                <a16:creationId xmlns="" xmlns:a16="http://schemas.microsoft.com/office/drawing/2014/main" id="{8E80FA54-294C-E6B5-E15C-53486E3A5859}"/>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7" name="Straight Connector 6">
            <a:extLst>
              <a:ext uri="{FF2B5EF4-FFF2-40B4-BE49-F238E27FC236}">
                <a16:creationId xmlns="" xmlns:a16="http://schemas.microsoft.com/office/drawing/2014/main" id="{45ED2C60-0291-45D7-7ED4-72B207F50812}"/>
              </a:ext>
            </a:extLst>
          </p:cNvPr>
          <p:cNvCxnSpPr>
            <a:cxnSpLocks/>
          </p:cNvCxnSpPr>
          <p:nvPr userDrawn="1"/>
        </p:nvCxnSpPr>
        <p:spPr>
          <a:xfrm>
            <a:off x="346460" y="2159096"/>
            <a:ext cx="4018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51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6461" y="2302085"/>
            <a:ext cx="8456228" cy="4009263"/>
          </a:xfrm>
          <a:prstGeom prst="rect">
            <a:avLst/>
          </a:prstGeom>
          <a:solidFill>
            <a:schemeClr val="bg2">
              <a:lumMod val="95000"/>
            </a:schemeClr>
          </a:solidFill>
        </p:spPr>
        <p:txBody>
          <a:bodyPr anchor="ctr"/>
          <a:lstStyle>
            <a:lvl1pPr marL="0" indent="0" algn="ctr">
              <a:buNone/>
              <a:defRPr b="0" i="0" baseline="0">
                <a:latin typeface="Arial" panose="020B0604020202020204" pitchFamily="34" charset="0"/>
              </a:defRPr>
            </a:lvl1pPr>
          </a:lstStyle>
          <a:p>
            <a:r>
              <a:rPr lang="en-GB" dirty="0"/>
              <a:t>Click to add an image</a:t>
            </a:r>
          </a:p>
        </p:txBody>
      </p:sp>
      <p:sp>
        <p:nvSpPr>
          <p:cNvPr id="11" name="Title 1">
            <a:extLst>
              <a:ext uri="{FF2B5EF4-FFF2-40B4-BE49-F238E27FC236}">
                <a16:creationId xmlns="" xmlns:a16="http://schemas.microsoft.com/office/drawing/2014/main" id="{41B956B3-48A0-AC45-B989-651A70DD7E82}"/>
              </a:ext>
            </a:extLst>
          </p:cNvPr>
          <p:cNvSpPr>
            <a:spLocks noGrp="1"/>
          </p:cNvSpPr>
          <p:nvPr>
            <p:ph type="title" hasCustomPrompt="1"/>
          </p:nvPr>
        </p:nvSpPr>
        <p:spPr>
          <a:xfrm>
            <a:off x="346460" y="1541762"/>
            <a:ext cx="7442621"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 xmlns:a16="http://schemas.microsoft.com/office/drawing/2014/main" id="{C73828B3-5BE7-90EF-F98F-A6A0F9EEE3FC}"/>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4" name="Straight Connector 3">
            <a:extLst>
              <a:ext uri="{FF2B5EF4-FFF2-40B4-BE49-F238E27FC236}">
                <a16:creationId xmlns="" xmlns:a16="http://schemas.microsoft.com/office/drawing/2014/main" id="{6CC7BE11-978E-C774-5B40-F274CA2B6697}"/>
              </a:ext>
            </a:extLst>
          </p:cNvPr>
          <p:cNvCxnSpPr>
            <a:cxnSpLocks/>
          </p:cNvCxnSpPr>
          <p:nvPr userDrawn="1"/>
        </p:nvCxnSpPr>
        <p:spPr>
          <a:xfrm>
            <a:off x="346460" y="2159096"/>
            <a:ext cx="84562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9186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Content Placeholder 21">
            <a:extLst>
              <a:ext uri="{FF2B5EF4-FFF2-40B4-BE49-F238E27FC236}">
                <a16:creationId xmlns="" xmlns:a16="http://schemas.microsoft.com/office/drawing/2014/main" id="{88B389F1-3C7D-754C-8CF1-BCFE9723C1D2}"/>
              </a:ext>
            </a:extLst>
          </p:cNvPr>
          <p:cNvSpPr>
            <a:spLocks noGrp="1"/>
          </p:cNvSpPr>
          <p:nvPr>
            <p:ph sz="quarter" idx="15" hasCustomPrompt="1"/>
          </p:nvPr>
        </p:nvSpPr>
        <p:spPr>
          <a:xfrm>
            <a:off x="341312" y="2415856"/>
            <a:ext cx="7442621" cy="3706648"/>
          </a:xfrm>
          <a:prstGeom prst="rect">
            <a:avLst/>
          </a:prstGeom>
        </p:spPr>
        <p:txBody>
          <a:bodyPr lIns="0" tIns="0" rIns="0" bIns="0">
            <a:normAutofit/>
          </a:bodyPr>
          <a:lstStyle>
            <a:lvl1pPr marL="135728" indent="-13572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1pPr>
            <a:lvl2pPr marL="271457" indent="-135728">
              <a:lnSpc>
                <a:spcPct val="100000"/>
              </a:lnSpc>
              <a:spcBef>
                <a:spcPts val="0"/>
              </a:spcBef>
              <a:spcAft>
                <a:spcPts val="450"/>
              </a:spcAft>
              <a:buClr>
                <a:schemeClr val="tx2"/>
              </a:buClr>
              <a:defRPr sz="1050" b="0" i="0">
                <a:latin typeface="Arial" panose="020B0604020202020204" pitchFamily="34" charset="0"/>
              </a:defRPr>
            </a:lvl2pPr>
            <a:lvl3pPr marL="135728" indent="-135728">
              <a:lnSpc>
                <a:spcPct val="100000"/>
              </a:lnSpc>
              <a:spcBef>
                <a:spcPts val="0"/>
              </a:spcBef>
              <a:spcAft>
                <a:spcPts val="450"/>
              </a:spcAft>
              <a:defRPr sz="1200" b="0" i="0" baseline="0">
                <a:latin typeface="Arial" panose="020B0604020202020204" pitchFamily="34" charset="0"/>
              </a:defRPr>
            </a:lvl3pPr>
            <a:lvl4pPr marL="271457" indent="-135728">
              <a:lnSpc>
                <a:spcPct val="100000"/>
              </a:lnSpc>
              <a:spcBef>
                <a:spcPts val="0"/>
              </a:spcBef>
              <a:spcAft>
                <a:spcPts val="450"/>
              </a:spcAft>
              <a:buFont typeface="Symbol" panose="05050102010706020507" pitchFamily="18" charset="2"/>
              <a:buChar char="-"/>
              <a:defRPr sz="1050" b="0" i="0" baseline="0">
                <a:latin typeface="Arial" panose="020B0604020202020204" pitchFamily="34" charset="0"/>
              </a:defRPr>
            </a:lvl4pPr>
            <a:lvl5pPr marL="0" indent="0">
              <a:lnSpc>
                <a:spcPct val="100000"/>
              </a:lnSpc>
              <a:spcBef>
                <a:spcPts val="0"/>
              </a:spcBef>
              <a:buFont typeface="Symbol" panose="05050102010706020507" pitchFamily="18" charset="2"/>
              <a:buNone/>
              <a:defRPr sz="1200"/>
            </a:lvl5pPr>
            <a:lvl6pPr marL="271457"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6pPr>
            <a:lvl7pPr marL="134538" indent="-134538">
              <a:lnSpc>
                <a:spcPct val="100000"/>
              </a:lnSpc>
              <a:spcBef>
                <a:spcPts val="0"/>
              </a:spcBef>
              <a:spcAft>
                <a:spcPts val="450"/>
              </a:spcAft>
              <a:buFont typeface="Symbol" panose="05050102010706020507" pitchFamily="18" charset="2"/>
              <a:buChar char="-"/>
              <a:defRPr sz="1200" b="0" i="0">
                <a:latin typeface="Arial" panose="020B0604020202020204" pitchFamily="34" charset="0"/>
              </a:defRPr>
            </a:lvl7pPr>
            <a:lvl8pPr marL="270266" indent="-135728">
              <a:lnSpc>
                <a:spcPct val="100000"/>
              </a:lnSpc>
              <a:spcBef>
                <a:spcPts val="0"/>
              </a:spcBef>
              <a:spcAft>
                <a:spcPts val="450"/>
              </a:spcAft>
              <a:buFont typeface="Symbol" panose="05050102010706020507" pitchFamily="18" charset="2"/>
              <a:buChar char="-"/>
              <a:defRPr sz="1050" b="0" i="0">
                <a:latin typeface="Arial" panose="020B0604020202020204" pitchFamily="34" charset="0"/>
              </a:defRPr>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4" name="Title 1">
            <a:extLst>
              <a:ext uri="{FF2B5EF4-FFF2-40B4-BE49-F238E27FC236}">
                <a16:creationId xmlns="" xmlns:a16="http://schemas.microsoft.com/office/drawing/2014/main" id="{6F29D71E-29E7-CB4C-BBD1-B57D9FF81C47}"/>
              </a:ext>
            </a:extLst>
          </p:cNvPr>
          <p:cNvSpPr>
            <a:spLocks noGrp="1"/>
          </p:cNvSpPr>
          <p:nvPr>
            <p:ph type="title" hasCustomPrompt="1"/>
          </p:nvPr>
        </p:nvSpPr>
        <p:spPr>
          <a:xfrm>
            <a:off x="346460" y="1570319"/>
            <a:ext cx="7442621" cy="269304"/>
          </a:xfrm>
          <a:prstGeom prst="rect">
            <a:avLst/>
          </a:prstGeom>
        </p:spPr>
        <p:txBody>
          <a:bodyPr lIns="0" tIns="0" rIns="0" bIns="0">
            <a:spAutoFit/>
          </a:bodyPr>
          <a:lstStyle>
            <a:lvl1pPr>
              <a:defRPr b="0" i="0">
                <a:latin typeface="Arial" panose="020B0604020202020204" pitchFamily="34" charset="0"/>
              </a:defRPr>
            </a:lvl1pPr>
          </a:lstStyle>
          <a:p>
            <a:r>
              <a:rPr lang="en-US" dirty="0"/>
              <a:t>Click to Edit Title</a:t>
            </a:r>
            <a:endParaRPr lang="en-GB" dirty="0"/>
          </a:p>
        </p:txBody>
      </p:sp>
      <p:sp>
        <p:nvSpPr>
          <p:cNvPr id="3" name="Footer Placeholder 4">
            <a:extLst>
              <a:ext uri="{FF2B5EF4-FFF2-40B4-BE49-F238E27FC236}">
                <a16:creationId xmlns="" xmlns:a16="http://schemas.microsoft.com/office/drawing/2014/main" id="{502FFFBF-D32A-9EDD-52A3-C36EC2AABBC5}"/>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cxnSp>
        <p:nvCxnSpPr>
          <p:cNvPr id="4" name="Straight Connector 3">
            <a:extLst>
              <a:ext uri="{FF2B5EF4-FFF2-40B4-BE49-F238E27FC236}">
                <a16:creationId xmlns="" xmlns:a16="http://schemas.microsoft.com/office/drawing/2014/main" id="{2883B870-BD03-9BC5-4198-FC620B890D99}"/>
              </a:ext>
            </a:extLst>
          </p:cNvPr>
          <p:cNvCxnSpPr>
            <a:cxnSpLocks/>
          </p:cNvCxnSpPr>
          <p:nvPr userDrawn="1"/>
        </p:nvCxnSpPr>
        <p:spPr>
          <a:xfrm>
            <a:off x="346460" y="2159096"/>
            <a:ext cx="744262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a:t>Click to Edit Title</a:t>
            </a:r>
            <a:endParaRPr lang="en-GB"/>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a:t>Click to edit subhead</a:t>
            </a:r>
          </a:p>
        </p:txBody>
      </p:sp>
    </p:spTree>
    <p:extLst>
      <p:ext uri="{BB962C8B-B14F-4D97-AF65-F5344CB8AC3E}">
        <p14:creationId xmlns:p14="http://schemas.microsoft.com/office/powerpoint/2010/main" val="2078728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7F8F132-8AC0-CF4B-A02B-4B7D1FC6B49B}"/>
              </a:ext>
            </a:extLst>
          </p:cNvPr>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 Placeholder 23">
            <a:extLst>
              <a:ext uri="{FF2B5EF4-FFF2-40B4-BE49-F238E27FC236}">
                <a16:creationId xmlns="" xmlns:a16="http://schemas.microsoft.com/office/drawing/2014/main" id="{AE460721-9F37-9C4D-AE29-B47BAFFD9A7A}"/>
              </a:ext>
            </a:extLst>
          </p:cNvPr>
          <p:cNvSpPr>
            <a:spLocks noGrp="1"/>
          </p:cNvSpPr>
          <p:nvPr>
            <p:ph type="body" sz="quarter" idx="10" hasCustomPrompt="1"/>
          </p:nvPr>
        </p:nvSpPr>
        <p:spPr>
          <a:xfrm>
            <a:off x="1640681" y="2861056"/>
            <a:ext cx="5966619" cy="540512"/>
          </a:xfrm>
          <a:prstGeom prst="rect">
            <a:avLst/>
          </a:prstGeom>
        </p:spPr>
        <p:txBody>
          <a:bodyPr lIns="0" tIns="0" rIns="0" bIns="0"/>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2100" b="0" i="0">
                <a:solidFill>
                  <a:schemeClr val="bg1"/>
                </a:solidFill>
                <a:latin typeface="Arial" panose="020B0604020202020204" pitchFamily="34" charset="0"/>
              </a:defRPr>
            </a:lvl1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6" name="Text Placeholder 23">
            <a:extLst>
              <a:ext uri="{FF2B5EF4-FFF2-40B4-BE49-F238E27FC236}">
                <a16:creationId xmlns="" xmlns:a16="http://schemas.microsoft.com/office/drawing/2014/main" id="{4B7F22C7-89F4-9249-B5E8-2E6B0198AE8C}"/>
              </a:ext>
            </a:extLst>
          </p:cNvPr>
          <p:cNvSpPr>
            <a:spLocks noGrp="1"/>
          </p:cNvSpPr>
          <p:nvPr>
            <p:ph type="body" sz="quarter" idx="11" hasCustomPrompt="1"/>
          </p:nvPr>
        </p:nvSpPr>
        <p:spPr>
          <a:xfrm>
            <a:off x="1640681" y="3714496"/>
            <a:ext cx="5966619" cy="510153"/>
          </a:xfrm>
          <a:prstGeom prst="rect">
            <a:avLst/>
          </a:prstGeom>
        </p:spPr>
        <p:txBody>
          <a:bodyPr lIns="0" tIns="0" rIns="0" bIns="0"/>
          <a:lstStyle>
            <a:lvl1pPr>
              <a:defRPr sz="1050" b="0" i="0">
                <a:solidFill>
                  <a:schemeClr val="bg1"/>
                </a:solidFill>
                <a:latin typeface="Arial" panose="020B0604020202020204" pitchFamily="34" charset="0"/>
              </a:defRPr>
            </a:lvl1pPr>
          </a:lstStyle>
          <a:p>
            <a:pPr lvl="0"/>
            <a:r>
              <a:rPr lang="en-US" dirty="0"/>
              <a:t>Name | Tel | Email</a:t>
            </a:r>
          </a:p>
        </p:txBody>
      </p:sp>
      <p:cxnSp>
        <p:nvCxnSpPr>
          <p:cNvPr id="9" name="Straight Connector 8">
            <a:extLst>
              <a:ext uri="{FF2B5EF4-FFF2-40B4-BE49-F238E27FC236}">
                <a16:creationId xmlns="" xmlns:a16="http://schemas.microsoft.com/office/drawing/2014/main" id="{2249F771-2853-D049-9A09-B1DA580825CB}"/>
              </a:ext>
            </a:extLst>
          </p:cNvPr>
          <p:cNvCxnSpPr>
            <a:cxnSpLocks/>
          </p:cNvCxnSpPr>
          <p:nvPr userDrawn="1"/>
        </p:nvCxnSpPr>
        <p:spPr>
          <a:xfrm>
            <a:off x="269462" y="4420676"/>
            <a:ext cx="7450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B680481-4285-8E43-AEB7-CE6A998E9A27}"/>
              </a:ext>
            </a:extLst>
          </p:cNvPr>
          <p:cNvCxnSpPr>
            <a:cxnSpLocks/>
          </p:cNvCxnSpPr>
          <p:nvPr userDrawn="1"/>
        </p:nvCxnSpPr>
        <p:spPr>
          <a:xfrm>
            <a:off x="1323475" y="2640644"/>
            <a:ext cx="7450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White text on a black background&#10;&#10;Description automatically generated">
            <a:extLst>
              <a:ext uri="{FF2B5EF4-FFF2-40B4-BE49-F238E27FC236}">
                <a16:creationId xmlns="" xmlns:a16="http://schemas.microsoft.com/office/drawing/2014/main" id="{1F66627C-3DBE-F88A-BDBF-25827DA89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022" y="289217"/>
            <a:ext cx="3149383" cy="1014801"/>
          </a:xfrm>
          <a:prstGeom prst="rect">
            <a:avLst/>
          </a:prstGeom>
        </p:spPr>
      </p:pic>
    </p:spTree>
    <p:extLst>
      <p:ext uri="{BB962C8B-B14F-4D97-AF65-F5344CB8AC3E}">
        <p14:creationId xmlns:p14="http://schemas.microsoft.com/office/powerpoint/2010/main" val="1236499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0">
                <a:solidFill>
                  <a:schemeClr val="accent1">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5/28/2025</a:t>
            </a:r>
          </a:p>
        </p:txBody>
      </p:sp>
      <p:sp>
        <p:nvSpPr>
          <p:cNvPr id="5" name="Footer Placeholder 4"/>
          <p:cNvSpPr>
            <a:spLocks noGrp="1"/>
          </p:cNvSpPr>
          <p:nvPr>
            <p:ph type="ftr" sz="quarter" idx="11"/>
          </p:nvPr>
        </p:nvSpPr>
        <p:spPr>
          <a:xfrm>
            <a:off x="341315" y="6539236"/>
            <a:ext cx="3023041" cy="276999"/>
          </a:xfrm>
        </p:spPr>
        <p:txBody>
          <a:bodyPr/>
          <a:lstStyle/>
          <a:p>
            <a:r>
              <a:rPr lang="en-US"/>
              <a:t>PRESENTATION TITLE</a:t>
            </a:r>
          </a:p>
        </p:txBody>
      </p:sp>
      <p:sp>
        <p:nvSpPr>
          <p:cNvPr id="6" name="Slide Number Placeholder 5"/>
          <p:cNvSpPr>
            <a:spLocks noGrp="1"/>
          </p:cNvSpPr>
          <p:nvPr>
            <p:ph type="sldNum" sz="quarter" idx="12"/>
          </p:nvPr>
        </p:nvSpPr>
        <p:spPr/>
        <p:txBody>
          <a:bodyPr/>
          <a:lstStyle/>
          <a:p>
            <a:fld id="{6D0F79CC-2565-4649-BD7D-2816504406DC}" type="slidenum">
              <a:rPr lang="en-US" smtClean="0"/>
              <a:t>‹#›</a:t>
            </a:fld>
            <a:endParaRPr lang="en-US"/>
          </a:p>
        </p:txBody>
      </p:sp>
    </p:spTree>
    <p:extLst>
      <p:ext uri="{BB962C8B-B14F-4D97-AF65-F5344CB8AC3E}">
        <p14:creationId xmlns:p14="http://schemas.microsoft.com/office/powerpoint/2010/main" val="370960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4499"/>
            </a:lvl1pPr>
          </a:lstStyle>
          <a:p>
            <a:r>
              <a:rPr lang="en-US"/>
              <a:t>Click to edit Master title style</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1799"/>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5/28/2025</a:t>
            </a:r>
          </a:p>
        </p:txBody>
      </p:sp>
      <p:sp>
        <p:nvSpPr>
          <p:cNvPr id="5" name="Footer Placeholder 4"/>
          <p:cNvSpPr>
            <a:spLocks noGrp="1"/>
          </p:cNvSpPr>
          <p:nvPr>
            <p:ph type="ftr" sz="quarter" idx="11"/>
          </p:nvPr>
        </p:nvSpPr>
        <p:spPr>
          <a:xfrm>
            <a:off x="341315" y="6539236"/>
            <a:ext cx="3023041" cy="276999"/>
          </a:xfrm>
        </p:spPr>
        <p:txBody>
          <a:bodyPr/>
          <a:lstStyle/>
          <a:p>
            <a:r>
              <a:rPr lang="en-US"/>
              <a:t>PRESENTATION TITLE</a:t>
            </a:r>
          </a:p>
        </p:txBody>
      </p:sp>
      <p:sp>
        <p:nvSpPr>
          <p:cNvPr id="6" name="Slide Number Placeholder 5"/>
          <p:cNvSpPr>
            <a:spLocks noGrp="1"/>
          </p:cNvSpPr>
          <p:nvPr>
            <p:ph type="sldNum" sz="quarter" idx="12"/>
          </p:nvPr>
        </p:nvSpPr>
        <p:spPr/>
        <p:txBody>
          <a:bodyPr/>
          <a:lstStyle/>
          <a:p>
            <a:fld id="{6D0F79CC-2565-4649-BD7D-2816504406DC}" type="slidenum">
              <a:rPr lang="en-US" smtClean="0"/>
              <a:t>‹#›</a:t>
            </a:fld>
            <a:endParaRPr lang="en-US"/>
          </a:p>
        </p:txBody>
      </p:sp>
    </p:spTree>
    <p:extLst>
      <p:ext uri="{BB962C8B-B14F-4D97-AF65-F5344CB8AC3E}">
        <p14:creationId xmlns:p14="http://schemas.microsoft.com/office/powerpoint/2010/main" val="26558941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r>
              <a:rPr lang="en-US"/>
              <a:t>5/28/2025</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1"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1"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1"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8" y="4571796"/>
            <a:ext cx="2694425" cy="1633141"/>
          </a:xfrm>
        </p:spPr>
        <p:txBody>
          <a:bodyPr>
            <a:normAutofit/>
          </a:bodyPr>
          <a:lstStyle>
            <a:lvl1pPr marL="0" indent="0">
              <a:spcAft>
                <a:spcPts val="450"/>
              </a:spcAft>
              <a:buNone/>
              <a:defRPr sz="9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05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6" y="4571796"/>
            <a:ext cx="2694425" cy="1633141"/>
          </a:xfrm>
        </p:spPr>
        <p:txBody>
          <a:bodyPr>
            <a:normAutofit/>
          </a:bodyPr>
          <a:lstStyle>
            <a:lvl1pPr marL="0" indent="0">
              <a:spcAft>
                <a:spcPts val="450"/>
              </a:spcAft>
              <a:buNone/>
              <a:defRPr sz="9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05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6"/>
            <a:ext cx="2694425" cy="1633141"/>
          </a:xfrm>
        </p:spPr>
        <p:txBody>
          <a:bodyPr>
            <a:normAutofit/>
          </a:bodyPr>
          <a:lstStyle>
            <a:lvl1pPr marL="0" indent="0">
              <a:spcAft>
                <a:spcPts val="450"/>
              </a:spcAft>
              <a:buNone/>
              <a:defRPr sz="9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1" cy="253136"/>
          </a:xfrm>
        </p:spPr>
        <p:txBody>
          <a:bodyPr>
            <a:normAutofit/>
          </a:bodyPr>
          <a:lstStyle>
            <a:lvl1pPr marL="0" indent="0">
              <a:buNone/>
              <a:defRPr sz="105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3741246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5/28/2025</a:t>
            </a:r>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30"/>
            <a:ext cx="4020974" cy="4308475"/>
          </a:xfrm>
        </p:spPr>
        <p:txBody>
          <a:bodyPr>
            <a:normAutofit/>
          </a:bodyPr>
          <a:lstStyle>
            <a:lvl1pPr marL="135734" indent="-135734">
              <a:lnSpc>
                <a:spcPct val="100000"/>
              </a:lnSpc>
              <a:spcBef>
                <a:spcPts val="0"/>
              </a:spcBef>
              <a:spcAft>
                <a:spcPts val="450"/>
              </a:spcAft>
              <a:buFont typeface="LucidaGrande" charset="0"/>
              <a:buChar char="–"/>
              <a:defRPr sz="1200"/>
            </a:lvl1pPr>
            <a:lvl2pPr marL="271467" indent="-135734">
              <a:lnSpc>
                <a:spcPct val="100000"/>
              </a:lnSpc>
              <a:spcBef>
                <a:spcPts val="0"/>
              </a:spcBef>
              <a:spcAft>
                <a:spcPts val="450"/>
              </a:spcAft>
              <a:buClr>
                <a:schemeClr val="tx2"/>
              </a:buClr>
              <a:buFont typeface="Symbol" charset="2"/>
              <a:buChar char="•"/>
              <a:defRPr sz="1050"/>
            </a:lvl2pPr>
            <a:lvl3pPr marL="135734" indent="-135734">
              <a:lnSpc>
                <a:spcPct val="100000"/>
              </a:lnSpc>
              <a:spcBef>
                <a:spcPts val="0"/>
              </a:spcBef>
              <a:spcAft>
                <a:spcPts val="450"/>
              </a:spcAft>
              <a:defRPr sz="1200" baseline="0"/>
            </a:lvl3pPr>
            <a:lvl4pPr marL="271467" indent="-135734">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7" indent="-135734">
              <a:lnSpc>
                <a:spcPct val="100000"/>
              </a:lnSpc>
              <a:spcBef>
                <a:spcPts val="0"/>
              </a:spcBef>
              <a:spcAft>
                <a:spcPts val="450"/>
              </a:spcAft>
              <a:buFont typeface="Symbol" panose="05050102010706020507" pitchFamily="18" charset="2"/>
              <a:buChar char="-"/>
              <a:defRPr sz="1050"/>
            </a:lvl6pPr>
            <a:lvl7pPr marL="134543" indent="-134543">
              <a:lnSpc>
                <a:spcPct val="100000"/>
              </a:lnSpc>
              <a:spcBef>
                <a:spcPts val="0"/>
              </a:spcBef>
              <a:spcAft>
                <a:spcPts val="450"/>
              </a:spcAft>
              <a:buFont typeface="Symbol" panose="05050102010706020507" pitchFamily="18" charset="2"/>
              <a:buChar char="-"/>
              <a:defRPr sz="1200"/>
            </a:lvl7pPr>
            <a:lvl8pPr marL="270277" indent="-135734">
              <a:lnSpc>
                <a:spcPct val="100000"/>
              </a:lnSpc>
              <a:spcBef>
                <a:spcPts val="0"/>
              </a:spcBef>
              <a:spcAft>
                <a:spcPts val="450"/>
              </a:spcAft>
              <a:buFont typeface="Symbol" panose="05050102010706020507" pitchFamily="18" charset="2"/>
              <a:buChar char="-"/>
              <a:defRPr sz="105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19140834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1"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3886200"/>
          </a:xfrm>
        </p:spPr>
        <p:txBody>
          <a:bodyPr/>
          <a:lstStyle/>
          <a:p>
            <a:pPr lvl="0"/>
            <a:endParaRPr lang="en-US" noProof="0"/>
          </a:p>
        </p:txBody>
      </p:sp>
      <p:sp>
        <p:nvSpPr>
          <p:cNvPr id="4" name="Text Placeholder 3"/>
          <p:cNvSpPr>
            <a:spLocks noGrp="1"/>
          </p:cNvSpPr>
          <p:nvPr>
            <p:ph type="body"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1" y="6248401"/>
            <a:ext cx="2895600" cy="276999"/>
          </a:xfrm>
          <a:prstGeom prst="rect">
            <a:avLst/>
          </a:prstGeom>
        </p:spPr>
        <p:txBody>
          <a:bodyPr/>
          <a:lstStyle>
            <a:lvl1pPr>
              <a:defRPr/>
            </a:lvl1pPr>
          </a:lstStyle>
          <a:p>
            <a:pPr>
              <a:defRPr/>
            </a:pPr>
            <a:r>
              <a:rPr lang="en-US"/>
              <a:t>PRESENTATION TITLE</a:t>
            </a:r>
          </a:p>
        </p:txBody>
      </p:sp>
      <p:sp>
        <p:nvSpPr>
          <p:cNvPr id="6" name="Rectangle 3"/>
          <p:cNvSpPr>
            <a:spLocks noGrp="1" noChangeArrowheads="1"/>
          </p:cNvSpPr>
          <p:nvPr>
            <p:ph type="sldNum" sz="quarter" idx="11"/>
          </p:nvPr>
        </p:nvSpPr>
        <p:spPr/>
        <p:txBody>
          <a:bodyPr/>
          <a:lstStyle>
            <a:lvl1pPr eaLnBrk="0" hangingPunct="0">
              <a:defRPr/>
            </a:lvl1pPr>
          </a:lstStyle>
          <a:p>
            <a:pPr>
              <a:defRPr/>
            </a:pPr>
            <a:fld id="{86346CBC-B133-42E4-B0F3-F1649F315C6C}" type="slidenum">
              <a:rPr lang="en-US"/>
              <a:pPr>
                <a:defRPr/>
              </a:pPr>
              <a:t>‹#›</a:t>
            </a:fld>
            <a:endParaRPr lang="en-US"/>
          </a:p>
        </p:txBody>
      </p:sp>
      <p:sp>
        <p:nvSpPr>
          <p:cNvPr id="7" name="Rectangle 16"/>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r>
              <a:rPr lang="en-US"/>
              <a:t>5/28/2025</a:t>
            </a:r>
          </a:p>
        </p:txBody>
      </p:sp>
    </p:spTree>
    <p:extLst>
      <p:ext uri="{BB962C8B-B14F-4D97-AF65-F5344CB8AC3E}">
        <p14:creationId xmlns:p14="http://schemas.microsoft.com/office/powerpoint/2010/main" val="40442917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5/28/2025</a:t>
            </a:r>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30"/>
            <a:ext cx="4020974" cy="4308475"/>
          </a:xfrm>
        </p:spPr>
        <p:txBody>
          <a:bodyPr>
            <a:normAutofit/>
          </a:bodyPr>
          <a:lstStyle>
            <a:lvl1pPr marL="135734" indent="-135734">
              <a:lnSpc>
                <a:spcPct val="100000"/>
              </a:lnSpc>
              <a:spcBef>
                <a:spcPts val="0"/>
              </a:spcBef>
              <a:spcAft>
                <a:spcPts val="450"/>
              </a:spcAft>
              <a:buFont typeface="LucidaGrande" charset="0"/>
              <a:buChar char="–"/>
              <a:defRPr sz="1200"/>
            </a:lvl1pPr>
            <a:lvl2pPr marL="271467" indent="-135734">
              <a:lnSpc>
                <a:spcPct val="100000"/>
              </a:lnSpc>
              <a:spcBef>
                <a:spcPts val="0"/>
              </a:spcBef>
              <a:spcAft>
                <a:spcPts val="450"/>
              </a:spcAft>
              <a:buClr>
                <a:schemeClr val="tx2"/>
              </a:buClr>
              <a:buFont typeface="Symbol" charset="2"/>
              <a:buChar char="•"/>
              <a:defRPr sz="1050"/>
            </a:lvl2pPr>
            <a:lvl3pPr marL="135734" indent="-135734">
              <a:lnSpc>
                <a:spcPct val="100000"/>
              </a:lnSpc>
              <a:spcBef>
                <a:spcPts val="0"/>
              </a:spcBef>
              <a:spcAft>
                <a:spcPts val="450"/>
              </a:spcAft>
              <a:defRPr sz="1200" baseline="0"/>
            </a:lvl3pPr>
            <a:lvl4pPr marL="271467" indent="-135734">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7" indent="-135734">
              <a:lnSpc>
                <a:spcPct val="100000"/>
              </a:lnSpc>
              <a:spcBef>
                <a:spcPts val="0"/>
              </a:spcBef>
              <a:spcAft>
                <a:spcPts val="450"/>
              </a:spcAft>
              <a:buFont typeface="Symbol" panose="05050102010706020507" pitchFamily="18" charset="2"/>
              <a:buChar char="-"/>
              <a:defRPr sz="1050"/>
            </a:lvl6pPr>
            <a:lvl7pPr marL="134543" indent="-134543">
              <a:lnSpc>
                <a:spcPct val="100000"/>
              </a:lnSpc>
              <a:spcBef>
                <a:spcPts val="0"/>
              </a:spcBef>
              <a:spcAft>
                <a:spcPts val="450"/>
              </a:spcAft>
              <a:buFont typeface="Symbol" panose="05050102010706020507" pitchFamily="18" charset="2"/>
              <a:buChar char="-"/>
              <a:defRPr sz="1200"/>
            </a:lvl7pPr>
            <a:lvl8pPr marL="270277" indent="-135734">
              <a:lnSpc>
                <a:spcPct val="100000"/>
              </a:lnSpc>
              <a:spcBef>
                <a:spcPts val="0"/>
              </a:spcBef>
              <a:spcAft>
                <a:spcPts val="450"/>
              </a:spcAft>
              <a:buFont typeface="Symbol" panose="05050102010706020507" pitchFamily="18" charset="2"/>
              <a:buChar char="-"/>
              <a:defRPr sz="105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3029538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5/28/2025</a:t>
            </a:r>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30"/>
            <a:ext cx="4020974" cy="4308475"/>
          </a:xfrm>
        </p:spPr>
        <p:txBody>
          <a:bodyPr>
            <a:normAutofit/>
          </a:bodyPr>
          <a:lstStyle>
            <a:lvl1pPr marL="135734" indent="-135734">
              <a:lnSpc>
                <a:spcPct val="100000"/>
              </a:lnSpc>
              <a:spcBef>
                <a:spcPts val="0"/>
              </a:spcBef>
              <a:spcAft>
                <a:spcPts val="450"/>
              </a:spcAft>
              <a:buFont typeface="LucidaGrande" charset="0"/>
              <a:buChar char="–"/>
              <a:defRPr sz="1200"/>
            </a:lvl1pPr>
            <a:lvl2pPr marL="271467" indent="-135734">
              <a:lnSpc>
                <a:spcPct val="100000"/>
              </a:lnSpc>
              <a:spcBef>
                <a:spcPts val="0"/>
              </a:spcBef>
              <a:spcAft>
                <a:spcPts val="450"/>
              </a:spcAft>
              <a:buClr>
                <a:schemeClr val="tx2"/>
              </a:buClr>
              <a:buFont typeface="Symbol" charset="2"/>
              <a:buChar char="•"/>
              <a:defRPr sz="1050"/>
            </a:lvl2pPr>
            <a:lvl3pPr marL="135734" indent="-135734">
              <a:lnSpc>
                <a:spcPct val="100000"/>
              </a:lnSpc>
              <a:spcBef>
                <a:spcPts val="0"/>
              </a:spcBef>
              <a:spcAft>
                <a:spcPts val="450"/>
              </a:spcAft>
              <a:defRPr sz="1200" baseline="0"/>
            </a:lvl3pPr>
            <a:lvl4pPr marL="271467" indent="-135734">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7" indent="-135734">
              <a:lnSpc>
                <a:spcPct val="100000"/>
              </a:lnSpc>
              <a:spcBef>
                <a:spcPts val="0"/>
              </a:spcBef>
              <a:spcAft>
                <a:spcPts val="450"/>
              </a:spcAft>
              <a:buFont typeface="Symbol" panose="05050102010706020507" pitchFamily="18" charset="2"/>
              <a:buChar char="-"/>
              <a:defRPr sz="1050"/>
            </a:lvl6pPr>
            <a:lvl7pPr marL="134543" indent="-134543">
              <a:lnSpc>
                <a:spcPct val="100000"/>
              </a:lnSpc>
              <a:spcBef>
                <a:spcPts val="0"/>
              </a:spcBef>
              <a:spcAft>
                <a:spcPts val="450"/>
              </a:spcAft>
              <a:buFont typeface="Symbol" panose="05050102010706020507" pitchFamily="18" charset="2"/>
              <a:buChar char="-"/>
              <a:defRPr sz="1200"/>
            </a:lvl7pPr>
            <a:lvl8pPr marL="270277" indent="-135734">
              <a:lnSpc>
                <a:spcPct val="100000"/>
              </a:lnSpc>
              <a:spcBef>
                <a:spcPts val="0"/>
              </a:spcBef>
              <a:spcAft>
                <a:spcPts val="450"/>
              </a:spcAft>
              <a:buFont typeface="Symbol" panose="05050102010706020507" pitchFamily="18" charset="2"/>
              <a:buChar char="-"/>
              <a:defRPr sz="105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34956688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5/28/2025</a:t>
            </a:r>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30"/>
            <a:ext cx="4020974" cy="4308475"/>
          </a:xfrm>
        </p:spPr>
        <p:txBody>
          <a:bodyPr>
            <a:normAutofit/>
          </a:bodyPr>
          <a:lstStyle>
            <a:lvl1pPr marL="135734" indent="-135734">
              <a:lnSpc>
                <a:spcPct val="100000"/>
              </a:lnSpc>
              <a:spcBef>
                <a:spcPts val="0"/>
              </a:spcBef>
              <a:spcAft>
                <a:spcPts val="450"/>
              </a:spcAft>
              <a:buFont typeface="LucidaGrande" charset="0"/>
              <a:buChar char="–"/>
              <a:defRPr sz="1200"/>
            </a:lvl1pPr>
            <a:lvl2pPr marL="271467" indent="-135734">
              <a:lnSpc>
                <a:spcPct val="100000"/>
              </a:lnSpc>
              <a:spcBef>
                <a:spcPts val="0"/>
              </a:spcBef>
              <a:spcAft>
                <a:spcPts val="450"/>
              </a:spcAft>
              <a:buClr>
                <a:schemeClr val="tx2"/>
              </a:buClr>
              <a:buFont typeface="Symbol" charset="2"/>
              <a:buChar char="•"/>
              <a:defRPr sz="1050"/>
            </a:lvl2pPr>
            <a:lvl3pPr marL="135734" indent="-135734">
              <a:lnSpc>
                <a:spcPct val="100000"/>
              </a:lnSpc>
              <a:spcBef>
                <a:spcPts val="0"/>
              </a:spcBef>
              <a:spcAft>
                <a:spcPts val="450"/>
              </a:spcAft>
              <a:defRPr sz="1200" baseline="0"/>
            </a:lvl3pPr>
            <a:lvl4pPr marL="271467" indent="-135734">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7" indent="-135734">
              <a:lnSpc>
                <a:spcPct val="100000"/>
              </a:lnSpc>
              <a:spcBef>
                <a:spcPts val="0"/>
              </a:spcBef>
              <a:spcAft>
                <a:spcPts val="450"/>
              </a:spcAft>
              <a:buFont typeface="Symbol" panose="05050102010706020507" pitchFamily="18" charset="2"/>
              <a:buChar char="-"/>
              <a:defRPr sz="1050"/>
            </a:lvl6pPr>
            <a:lvl7pPr marL="134543" indent="-134543">
              <a:lnSpc>
                <a:spcPct val="100000"/>
              </a:lnSpc>
              <a:spcBef>
                <a:spcPts val="0"/>
              </a:spcBef>
              <a:spcAft>
                <a:spcPts val="450"/>
              </a:spcAft>
              <a:buFont typeface="Symbol" panose="05050102010706020507" pitchFamily="18" charset="2"/>
              <a:buChar char="-"/>
              <a:defRPr sz="1200"/>
            </a:lvl7pPr>
            <a:lvl8pPr marL="270277" indent="-135734">
              <a:lnSpc>
                <a:spcPct val="100000"/>
              </a:lnSpc>
              <a:spcBef>
                <a:spcPts val="0"/>
              </a:spcBef>
              <a:spcAft>
                <a:spcPts val="450"/>
              </a:spcAft>
              <a:buFont typeface="Symbol" panose="05050102010706020507" pitchFamily="18" charset="2"/>
              <a:buChar char="-"/>
              <a:defRPr sz="105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5535553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5/28/2025</a:t>
            </a:r>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30"/>
            <a:ext cx="4020974" cy="4308475"/>
          </a:xfrm>
        </p:spPr>
        <p:txBody>
          <a:bodyPr>
            <a:normAutofit/>
          </a:bodyPr>
          <a:lstStyle>
            <a:lvl1pPr marL="135734" indent="-135734">
              <a:lnSpc>
                <a:spcPct val="100000"/>
              </a:lnSpc>
              <a:spcBef>
                <a:spcPts val="0"/>
              </a:spcBef>
              <a:spcAft>
                <a:spcPts val="450"/>
              </a:spcAft>
              <a:buFont typeface="LucidaGrande" charset="0"/>
              <a:buChar char="–"/>
              <a:defRPr sz="1200"/>
            </a:lvl1pPr>
            <a:lvl2pPr marL="271467" indent="-135734">
              <a:lnSpc>
                <a:spcPct val="100000"/>
              </a:lnSpc>
              <a:spcBef>
                <a:spcPts val="0"/>
              </a:spcBef>
              <a:spcAft>
                <a:spcPts val="450"/>
              </a:spcAft>
              <a:buClr>
                <a:schemeClr val="tx2"/>
              </a:buClr>
              <a:buFont typeface="Symbol" charset="2"/>
              <a:buChar char="•"/>
              <a:defRPr sz="1050"/>
            </a:lvl2pPr>
            <a:lvl3pPr marL="135734" indent="-135734">
              <a:lnSpc>
                <a:spcPct val="100000"/>
              </a:lnSpc>
              <a:spcBef>
                <a:spcPts val="0"/>
              </a:spcBef>
              <a:spcAft>
                <a:spcPts val="450"/>
              </a:spcAft>
              <a:defRPr sz="1200" baseline="0"/>
            </a:lvl3pPr>
            <a:lvl4pPr marL="271467" indent="-135734">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7" indent="-135734">
              <a:lnSpc>
                <a:spcPct val="100000"/>
              </a:lnSpc>
              <a:spcBef>
                <a:spcPts val="0"/>
              </a:spcBef>
              <a:spcAft>
                <a:spcPts val="450"/>
              </a:spcAft>
              <a:buFont typeface="Symbol" panose="05050102010706020507" pitchFamily="18" charset="2"/>
              <a:buChar char="-"/>
              <a:defRPr sz="1050"/>
            </a:lvl6pPr>
            <a:lvl7pPr marL="134543" indent="-134543">
              <a:lnSpc>
                <a:spcPct val="100000"/>
              </a:lnSpc>
              <a:spcBef>
                <a:spcPts val="0"/>
              </a:spcBef>
              <a:spcAft>
                <a:spcPts val="450"/>
              </a:spcAft>
              <a:buFont typeface="Symbol" panose="05050102010706020507" pitchFamily="18" charset="2"/>
              <a:buChar char="-"/>
              <a:defRPr sz="1200"/>
            </a:lvl7pPr>
            <a:lvl8pPr marL="270277" indent="-135734">
              <a:lnSpc>
                <a:spcPct val="100000"/>
              </a:lnSpc>
              <a:spcBef>
                <a:spcPts val="0"/>
              </a:spcBef>
              <a:spcAft>
                <a:spcPts val="450"/>
              </a:spcAft>
              <a:buFont typeface="Symbol" panose="05050102010706020507" pitchFamily="18" charset="2"/>
              <a:buChar char="-"/>
              <a:defRPr sz="105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140459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a:t>Click to add an image</a:t>
            </a:r>
          </a:p>
        </p:txBody>
      </p:sp>
      <p:sp>
        <p:nvSpPr>
          <p:cNvPr id="2" name="Title 1"/>
          <p:cNvSpPr>
            <a:spLocks noGrp="1"/>
          </p:cNvSpPr>
          <p:nvPr>
            <p:ph type="title" hasCustomPrompt="1"/>
          </p:nvPr>
        </p:nvSpPr>
        <p:spPr/>
        <p:txBody>
          <a:bodyPr/>
          <a:lstStyle>
            <a:lvl1pPr>
              <a:defRPr baseline="0"/>
            </a:lvl1pPr>
          </a:lstStyle>
          <a:p>
            <a:r>
              <a:rPr lang="en-US"/>
              <a:t>Click to Edit Title</a:t>
            </a:r>
            <a:endParaRPr lang="en-GB"/>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Tree>
    <p:extLst>
      <p:ext uri="{BB962C8B-B14F-4D97-AF65-F5344CB8AC3E}">
        <p14:creationId xmlns:p14="http://schemas.microsoft.com/office/powerpoint/2010/main" val="42461279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1" cy="1371600"/>
          </a:xfrm>
        </p:spPr>
        <p:txBody>
          <a:bodyPr/>
          <a:lstStyle/>
          <a:p>
            <a:r>
              <a:rPr lang="en-US"/>
              <a:t>Click to edit Master title style</a:t>
            </a:r>
          </a:p>
        </p:txBody>
      </p:sp>
      <p:sp>
        <p:nvSpPr>
          <p:cNvPr id="3" name="SmartArt Placeholder 2"/>
          <p:cNvSpPr>
            <a:spLocks noGrp="1"/>
          </p:cNvSpPr>
          <p:nvPr>
            <p:ph type="dgm" idx="1"/>
          </p:nvPr>
        </p:nvSpPr>
        <p:spPr>
          <a:xfrm>
            <a:off x="457200" y="1981200"/>
            <a:ext cx="8229601" cy="3886200"/>
          </a:xfrm>
        </p:spPr>
        <p:txBody>
          <a:bodyPr/>
          <a:lstStyle/>
          <a:p>
            <a:pPr lvl="0"/>
            <a:endParaRPr lang="en-US" noProof="0"/>
          </a:p>
        </p:txBody>
      </p:sp>
      <p:sp>
        <p:nvSpPr>
          <p:cNvPr id="4" name="Rectangle 2"/>
          <p:cNvSpPr>
            <a:spLocks noGrp="1" noChangeArrowheads="1"/>
          </p:cNvSpPr>
          <p:nvPr>
            <p:ph type="ftr" sz="quarter" idx="10"/>
          </p:nvPr>
        </p:nvSpPr>
        <p:spPr>
          <a:xfrm>
            <a:off x="3124201" y="6248401"/>
            <a:ext cx="2895600" cy="276999"/>
          </a:xfrm>
          <a:prstGeom prst="rect">
            <a:avLst/>
          </a:prstGeom>
        </p:spPr>
        <p:txBody>
          <a:bodyPr/>
          <a:lstStyle>
            <a:lvl1pPr>
              <a:defRPr/>
            </a:lvl1pPr>
          </a:lstStyle>
          <a:p>
            <a:pPr>
              <a:defRPr/>
            </a:pPr>
            <a:r>
              <a:rPr lang="en-US"/>
              <a:t>PRESENTATION TITLE</a:t>
            </a:r>
          </a:p>
        </p:txBody>
      </p:sp>
      <p:sp>
        <p:nvSpPr>
          <p:cNvPr id="5" name="Rectangle 3"/>
          <p:cNvSpPr>
            <a:spLocks noGrp="1" noChangeArrowheads="1"/>
          </p:cNvSpPr>
          <p:nvPr>
            <p:ph type="sldNum" sz="quarter" idx="11"/>
          </p:nvPr>
        </p:nvSpPr>
        <p:spPr/>
        <p:txBody>
          <a:bodyPr/>
          <a:lstStyle>
            <a:lvl1pPr eaLnBrk="0" hangingPunct="0">
              <a:defRPr/>
            </a:lvl1pPr>
          </a:lstStyle>
          <a:p>
            <a:pPr>
              <a:defRPr/>
            </a:pPr>
            <a:fld id="{086E7C69-CD51-419D-965F-5E0EB12E97FB}" type="slidenum">
              <a:rPr lang="en-US"/>
              <a:pPr>
                <a:defRPr/>
              </a:pPr>
              <a:t>‹#›</a:t>
            </a:fld>
            <a:endParaRPr lang="en-US"/>
          </a:p>
        </p:txBody>
      </p:sp>
      <p:sp>
        <p:nvSpPr>
          <p:cNvPr id="6" name="Rectangle 16"/>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r>
              <a:rPr lang="en-US"/>
              <a:t>5/28/2025</a:t>
            </a:r>
          </a:p>
        </p:txBody>
      </p:sp>
    </p:spTree>
    <p:extLst>
      <p:ext uri="{BB962C8B-B14F-4D97-AF65-F5344CB8AC3E}">
        <p14:creationId xmlns:p14="http://schemas.microsoft.com/office/powerpoint/2010/main" val="26260516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4" y="1916375"/>
            <a:ext cx="7054185" cy="4308475"/>
          </a:xfrm>
        </p:spPr>
        <p:txBody>
          <a:bodyPr>
            <a:normAutofit/>
          </a:bodyPr>
          <a:lstStyle>
            <a:lvl1pPr marL="214316" indent="-214316">
              <a:lnSpc>
                <a:spcPct val="100000"/>
              </a:lnSpc>
              <a:spcBef>
                <a:spcPts val="0"/>
              </a:spcBef>
              <a:spcAft>
                <a:spcPts val="450"/>
              </a:spcAft>
              <a:buFont typeface=".AppleSystemUIFont" charset="-120"/>
              <a:buChar char="–"/>
              <a:defRPr sz="1200"/>
            </a:lvl1pPr>
            <a:lvl2pPr marL="350049" indent="-214316">
              <a:lnSpc>
                <a:spcPct val="100000"/>
              </a:lnSpc>
              <a:spcBef>
                <a:spcPts val="0"/>
              </a:spcBef>
              <a:spcAft>
                <a:spcPts val="450"/>
              </a:spcAft>
              <a:buClr>
                <a:schemeClr val="tx2"/>
              </a:buClr>
              <a:buFont typeface=".AppleSystemUIFont" charset="-120"/>
              <a:buChar char="•"/>
              <a:defRPr sz="1050"/>
            </a:lvl2pPr>
            <a:lvl3pPr marL="135734" indent="-135734">
              <a:lnSpc>
                <a:spcPct val="100000"/>
              </a:lnSpc>
              <a:spcBef>
                <a:spcPts val="0"/>
              </a:spcBef>
              <a:spcAft>
                <a:spcPts val="450"/>
              </a:spcAft>
              <a:defRPr sz="1200" baseline="0"/>
            </a:lvl3pPr>
            <a:lvl4pPr marL="271467" indent="-135734">
              <a:lnSpc>
                <a:spcPct val="100000"/>
              </a:lnSpc>
              <a:spcBef>
                <a:spcPts val="0"/>
              </a:spcBef>
              <a:spcAft>
                <a:spcPts val="450"/>
              </a:spcAft>
              <a:buFont typeface="Symbol" panose="05050102010706020507" pitchFamily="18" charset="2"/>
              <a:buChar char="-"/>
              <a:defRPr sz="1050" baseline="0"/>
            </a:lvl4pPr>
            <a:lvl5pPr marL="0" indent="0">
              <a:lnSpc>
                <a:spcPct val="100000"/>
              </a:lnSpc>
              <a:spcBef>
                <a:spcPts val="0"/>
              </a:spcBef>
              <a:buFont typeface="Symbol" panose="05050102010706020507" pitchFamily="18" charset="2"/>
              <a:buNone/>
              <a:defRPr sz="1200"/>
            </a:lvl5pPr>
            <a:lvl6pPr marL="271467" indent="-135734">
              <a:lnSpc>
                <a:spcPct val="100000"/>
              </a:lnSpc>
              <a:spcBef>
                <a:spcPts val="0"/>
              </a:spcBef>
              <a:spcAft>
                <a:spcPts val="450"/>
              </a:spcAft>
              <a:buFont typeface="Symbol" panose="05050102010706020507" pitchFamily="18" charset="2"/>
              <a:buChar char="-"/>
              <a:defRPr sz="1050"/>
            </a:lvl6pPr>
            <a:lvl7pPr marL="134543" indent="-134543">
              <a:lnSpc>
                <a:spcPct val="100000"/>
              </a:lnSpc>
              <a:spcBef>
                <a:spcPts val="0"/>
              </a:spcBef>
              <a:spcAft>
                <a:spcPts val="450"/>
              </a:spcAft>
              <a:buFont typeface="Symbol" panose="05050102010706020507" pitchFamily="18" charset="2"/>
              <a:buChar char="-"/>
              <a:defRPr sz="1200"/>
            </a:lvl7pPr>
            <a:lvl8pPr marL="270277" indent="-135734">
              <a:lnSpc>
                <a:spcPct val="100000"/>
              </a:lnSpc>
              <a:spcBef>
                <a:spcPts val="0"/>
              </a:spcBef>
              <a:spcAft>
                <a:spcPts val="450"/>
              </a:spcAft>
              <a:buFont typeface="Symbol" panose="05050102010706020507" pitchFamily="18" charset="2"/>
              <a:buChar char="-"/>
              <a:defRPr sz="1050"/>
            </a:lvl8pPr>
          </a:lstStyle>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a:p>
            <a:pPr lvl="0"/>
            <a:r>
              <a:rPr lang="en-US" dirty="0"/>
              <a:t>Primary bullet level</a:t>
            </a:r>
          </a:p>
          <a:p>
            <a:pPr lvl="1"/>
            <a:r>
              <a:rPr lang="en-US" dirty="0"/>
              <a:t>Secondary bullet level</a:t>
            </a:r>
          </a:p>
        </p:txBody>
      </p:sp>
      <p:sp>
        <p:nvSpPr>
          <p:cNvPr id="3" name="Date Placeholder 2"/>
          <p:cNvSpPr>
            <a:spLocks noGrp="1"/>
          </p:cNvSpPr>
          <p:nvPr>
            <p:ph type="dt" sz="half" idx="10"/>
          </p:nvPr>
        </p:nvSpPr>
        <p:spPr/>
        <p:txBody>
          <a:bodyPr/>
          <a:lstStyle/>
          <a:p>
            <a:r>
              <a:rPr lang="en-US"/>
              <a:t>5/28/2025</a:t>
            </a:r>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35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245399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6" name="Rectangle 5"/>
          <p:cNvSpPr/>
          <p:nvPr userDrawn="1"/>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Arial" panose="020B0604020202020204" pitchFamily="34" charset="0"/>
              <a:cs typeface="Arial" panose="020B0604020202020204" pitchFamily="34" charset="0"/>
            </a:endParaRPr>
          </a:p>
        </p:txBody>
      </p:sp>
      <p:sp>
        <p:nvSpPr>
          <p:cNvPr id="32" name="TextBox 31"/>
          <p:cNvSpPr txBox="1"/>
          <p:nvPr userDrawn="1"/>
        </p:nvSpPr>
        <p:spPr>
          <a:xfrm>
            <a:off x="1284517" y="3333295"/>
            <a:ext cx="1186340" cy="141064"/>
          </a:xfrm>
          <a:prstGeom prst="rect">
            <a:avLst/>
          </a:prstGeom>
          <a:noFill/>
        </p:spPr>
        <p:txBody>
          <a:bodyPr wrap="square" lIns="0" tIns="0" rIns="0" bIns="0" rtlCol="0">
            <a:spAutoFit/>
          </a:bodyPr>
          <a:lstStyle/>
          <a:p>
            <a:pPr>
              <a:lnSpc>
                <a:spcPts val="1050"/>
              </a:lnSpc>
            </a:pPr>
            <a:r>
              <a:rPr lang="en-GB" sz="1050" b="0" dirty="0">
                <a:solidFill>
                  <a:schemeClr val="tx2"/>
                </a:solidFill>
                <a:latin typeface="Arial" panose="020B0604020202020204" pitchFamily="34" charset="0"/>
                <a:cs typeface="Arial" panose="020B0604020202020204" pitchFamily="34" charset="0"/>
              </a:rPr>
              <a:t>www.astm.org</a:t>
            </a:r>
          </a:p>
        </p:txBody>
      </p:sp>
      <p:sp>
        <p:nvSpPr>
          <p:cNvPr id="34" name="Text Placeholder 33"/>
          <p:cNvSpPr>
            <a:spLocks noGrp="1"/>
          </p:cNvSpPr>
          <p:nvPr>
            <p:ph type="body" sz="quarter" idx="10" hasCustomPrompt="1"/>
          </p:nvPr>
        </p:nvSpPr>
        <p:spPr>
          <a:xfrm>
            <a:off x="1269272" y="2435495"/>
            <a:ext cx="4697729" cy="503386"/>
          </a:xfrm>
        </p:spPr>
        <p:txBody>
          <a:bodyPr>
            <a:noAutofit/>
          </a:bodyPr>
          <a:lstStyle>
            <a:lvl1pPr marL="0" indent="0">
              <a:buNone/>
              <a:defRPr sz="2100" baseline="0">
                <a:solidFill>
                  <a:schemeClr val="tx2"/>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857474" cy="901700"/>
          </a:xfrm>
          <a:prstGeom prst="rect">
            <a:avLst/>
          </a:prstGeom>
        </p:spPr>
      </p:pic>
      <p:sp>
        <p:nvSpPr>
          <p:cNvPr id="17" name="Rectangle 16">
            <a:extLst>
              <a:ext uri="{FF2B5EF4-FFF2-40B4-BE49-F238E27FC236}">
                <a16:creationId xmlns="" xmlns:a16="http://schemas.microsoft.com/office/drawing/2014/main" id="{2D6EB969-D9CC-4748-AE61-7E471FB49A49}"/>
              </a:ext>
            </a:extLst>
          </p:cNvPr>
          <p:cNvSpPr/>
          <p:nvPr userDrawn="1"/>
        </p:nvSpPr>
        <p:spPr>
          <a:xfrm>
            <a:off x="-6766" y="5494819"/>
            <a:ext cx="1028968" cy="1371600"/>
          </a:xfrm>
          <a:prstGeom prst="rect">
            <a:avLst/>
          </a:prstGeom>
          <a:solidFill>
            <a:srgbClr val="85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Rectangle 29">
            <a:extLst>
              <a:ext uri="{FF2B5EF4-FFF2-40B4-BE49-F238E27FC236}">
                <a16:creationId xmlns="" xmlns:a16="http://schemas.microsoft.com/office/drawing/2014/main" id="{39812F68-D69A-8041-80F6-6909A3CA2BD9}"/>
              </a:ext>
            </a:extLst>
          </p:cNvPr>
          <p:cNvSpPr/>
          <p:nvPr userDrawn="1"/>
        </p:nvSpPr>
        <p:spPr>
          <a:xfrm>
            <a:off x="8115033" y="-7405"/>
            <a:ext cx="1028968" cy="13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Rectangle 30">
            <a:extLst>
              <a:ext uri="{FF2B5EF4-FFF2-40B4-BE49-F238E27FC236}">
                <a16:creationId xmlns="" xmlns:a16="http://schemas.microsoft.com/office/drawing/2014/main" id="{35084BC0-703C-7545-A492-6CA3F442A963}"/>
              </a:ext>
            </a:extLst>
          </p:cNvPr>
          <p:cNvSpPr/>
          <p:nvPr userDrawn="1"/>
        </p:nvSpPr>
        <p:spPr>
          <a:xfrm>
            <a:off x="2047452" y="4962689"/>
            <a:ext cx="411587" cy="548640"/>
          </a:xfrm>
          <a:prstGeom prst="rect">
            <a:avLst/>
          </a:prstGeom>
          <a:solidFill>
            <a:srgbClr val="23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Rectangle 32">
            <a:extLst>
              <a:ext uri="{FF2B5EF4-FFF2-40B4-BE49-F238E27FC236}">
                <a16:creationId xmlns="" xmlns:a16="http://schemas.microsoft.com/office/drawing/2014/main" id="{8534C8D1-D2EE-3245-B8D7-EF23A1CB1C8A}"/>
              </a:ext>
            </a:extLst>
          </p:cNvPr>
          <p:cNvSpPr/>
          <p:nvPr userDrawn="1"/>
        </p:nvSpPr>
        <p:spPr>
          <a:xfrm>
            <a:off x="1018484" y="5494819"/>
            <a:ext cx="1028968" cy="1371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Rectangle 34">
            <a:extLst>
              <a:ext uri="{FF2B5EF4-FFF2-40B4-BE49-F238E27FC236}">
                <a16:creationId xmlns="" xmlns:a16="http://schemas.microsoft.com/office/drawing/2014/main" id="{5D6F981E-6209-D446-80BC-F06B06684DE9}"/>
              </a:ext>
            </a:extLst>
          </p:cNvPr>
          <p:cNvSpPr/>
          <p:nvPr userDrawn="1"/>
        </p:nvSpPr>
        <p:spPr>
          <a:xfrm>
            <a:off x="7086065" y="5310580"/>
            <a:ext cx="1028968"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Rectangle 35">
            <a:extLst>
              <a:ext uri="{FF2B5EF4-FFF2-40B4-BE49-F238E27FC236}">
                <a16:creationId xmlns="" xmlns:a16="http://schemas.microsoft.com/office/drawing/2014/main" id="{F1771B0D-990B-6C4E-85AB-CF995444AD04}"/>
              </a:ext>
            </a:extLst>
          </p:cNvPr>
          <p:cNvSpPr/>
          <p:nvPr userDrawn="1"/>
        </p:nvSpPr>
        <p:spPr>
          <a:xfrm>
            <a:off x="8115033" y="3942580"/>
            <a:ext cx="1028968"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a:extLst>
              <a:ext uri="{FF2B5EF4-FFF2-40B4-BE49-F238E27FC236}">
                <a16:creationId xmlns="" xmlns:a16="http://schemas.microsoft.com/office/drawing/2014/main" id="{3DFBDB94-FD5F-FC47-9729-93B98DCABBE5}"/>
              </a:ext>
            </a:extLst>
          </p:cNvPr>
          <p:cNvSpPr/>
          <p:nvPr userDrawn="1"/>
        </p:nvSpPr>
        <p:spPr>
          <a:xfrm>
            <a:off x="6672272" y="4759889"/>
            <a:ext cx="411587" cy="54864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Rectangle 37">
            <a:extLst>
              <a:ext uri="{FF2B5EF4-FFF2-40B4-BE49-F238E27FC236}">
                <a16:creationId xmlns="" xmlns:a16="http://schemas.microsoft.com/office/drawing/2014/main" id="{85081BC0-DBD0-E14B-9EA0-A6F5E697CC1B}"/>
              </a:ext>
            </a:extLst>
          </p:cNvPr>
          <p:cNvSpPr/>
          <p:nvPr userDrawn="1"/>
        </p:nvSpPr>
        <p:spPr>
          <a:xfrm>
            <a:off x="6257721" y="5308529"/>
            <a:ext cx="411587"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Rectangle 38">
            <a:extLst>
              <a:ext uri="{FF2B5EF4-FFF2-40B4-BE49-F238E27FC236}">
                <a16:creationId xmlns="" xmlns:a16="http://schemas.microsoft.com/office/drawing/2014/main" id="{DAB97ED9-855C-674A-B120-AF4919DE320E}"/>
              </a:ext>
            </a:extLst>
          </p:cNvPr>
          <p:cNvSpPr/>
          <p:nvPr userDrawn="1"/>
        </p:nvSpPr>
        <p:spPr>
          <a:xfrm>
            <a:off x="7702558" y="1359310"/>
            <a:ext cx="412475" cy="548640"/>
          </a:xfrm>
          <a:prstGeom prst="rect">
            <a:avLst/>
          </a:prstGeom>
          <a:solidFill>
            <a:srgbClr val="85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Rectangle 39">
            <a:extLst>
              <a:ext uri="{FF2B5EF4-FFF2-40B4-BE49-F238E27FC236}">
                <a16:creationId xmlns="" xmlns:a16="http://schemas.microsoft.com/office/drawing/2014/main" id="{18449BDE-707F-274F-B57D-70D82BEF206C}"/>
              </a:ext>
            </a:extLst>
          </p:cNvPr>
          <p:cNvSpPr/>
          <p:nvPr userDrawn="1"/>
        </p:nvSpPr>
        <p:spPr>
          <a:xfrm>
            <a:off x="4943347" y="4777379"/>
            <a:ext cx="41158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1" name="Picture 40">
            <a:extLst>
              <a:ext uri="{FF2B5EF4-FFF2-40B4-BE49-F238E27FC236}">
                <a16:creationId xmlns="" xmlns:a16="http://schemas.microsoft.com/office/drawing/2014/main" id="{7D9F6E59-11DE-AA42-9683-8F71E183C8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1" y="1720740"/>
            <a:ext cx="1448177" cy="292100"/>
          </a:xfrm>
          <a:prstGeom prst="rect">
            <a:avLst/>
          </a:prstGeom>
        </p:spPr>
      </p:pic>
    </p:spTree>
    <p:extLst>
      <p:ext uri="{BB962C8B-B14F-4D97-AF65-F5344CB8AC3E}">
        <p14:creationId xmlns:p14="http://schemas.microsoft.com/office/powerpoint/2010/main" val="38769096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5/28/2025</a:t>
            </a:r>
          </a:p>
        </p:txBody>
      </p:sp>
      <p:sp>
        <p:nvSpPr>
          <p:cNvPr id="6" name="Footer Placeholder 5"/>
          <p:cNvSpPr>
            <a:spLocks noGrp="1"/>
          </p:cNvSpPr>
          <p:nvPr>
            <p:ph type="ftr" sz="quarter" idx="11"/>
          </p:nvPr>
        </p:nvSpPr>
        <p:spPr>
          <a:xfrm>
            <a:off x="341315" y="6539236"/>
            <a:ext cx="3023041" cy="276999"/>
          </a:xfrm>
        </p:spPr>
        <p:txBody>
          <a:bodyPr/>
          <a:lstStyle/>
          <a:p>
            <a:r>
              <a:rPr lang="en-US"/>
              <a:t>PRESENTATION TITLE</a:t>
            </a:r>
          </a:p>
        </p:txBody>
      </p:sp>
      <p:sp>
        <p:nvSpPr>
          <p:cNvPr id="7" name="Slide Number Placeholder 6"/>
          <p:cNvSpPr>
            <a:spLocks noGrp="1"/>
          </p:cNvSpPr>
          <p:nvPr>
            <p:ph type="sldNum" sz="quarter" idx="12"/>
          </p:nvPr>
        </p:nvSpPr>
        <p:spPr/>
        <p:txBody>
          <a:bodyPr/>
          <a:lstStyle/>
          <a:p>
            <a:fld id="{6D0F79CC-2565-4649-BD7D-2816504406DC}" type="slidenum">
              <a:rPr lang="en-US" smtClean="0"/>
              <a:t>‹#›</a:t>
            </a:fld>
            <a:endParaRPr lang="en-US"/>
          </a:p>
        </p:txBody>
      </p:sp>
    </p:spTree>
    <p:extLst>
      <p:ext uri="{BB962C8B-B14F-4D97-AF65-F5344CB8AC3E}">
        <p14:creationId xmlns:p14="http://schemas.microsoft.com/office/powerpoint/2010/main" val="2224140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 picture containing white, street&#10;&#10;Description automatically generated">
            <a:extLst>
              <a:ext uri="{FF2B5EF4-FFF2-40B4-BE49-F238E27FC236}">
                <a16:creationId xmlns="" xmlns:a16="http://schemas.microsoft.com/office/drawing/2014/main" id="{F7EC3544-21CC-3645-8030-220B3D79CF0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054D1807-F8D8-7449-A2AF-21E9B7F9D621}"/>
              </a:ext>
            </a:extLst>
          </p:cNvPr>
          <p:cNvSpPr>
            <a:spLocks noGrp="1"/>
          </p:cNvSpPr>
          <p:nvPr>
            <p:ph type="ctrTitle"/>
          </p:nvPr>
        </p:nvSpPr>
        <p:spPr>
          <a:xfrm>
            <a:off x="786452" y="1469764"/>
            <a:ext cx="7571096" cy="2387600"/>
          </a:xfrm>
        </p:spPr>
        <p:txBody>
          <a:bodyPr anchor="b"/>
          <a:lstStyle>
            <a:lvl1pPr algn="ctr">
              <a:defRPr sz="4500">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A750332F-7579-A142-B68B-DFC4D65188B7}"/>
              </a:ext>
            </a:extLst>
          </p:cNvPr>
          <p:cNvSpPr>
            <a:spLocks noGrp="1"/>
          </p:cNvSpPr>
          <p:nvPr>
            <p:ph type="subTitle" idx="1"/>
          </p:nvPr>
        </p:nvSpPr>
        <p:spPr>
          <a:xfrm>
            <a:off x="1143000" y="401767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421567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descr="A picture containing white, street&#10;&#10;Description automatically generated">
            <a:extLst>
              <a:ext uri="{FF2B5EF4-FFF2-40B4-BE49-F238E27FC236}">
                <a16:creationId xmlns="" xmlns:a16="http://schemas.microsoft.com/office/drawing/2014/main" id="{32DA1EB1-6D72-A54A-8497-764D174E1BA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ubtitle 2">
            <a:extLst>
              <a:ext uri="{FF2B5EF4-FFF2-40B4-BE49-F238E27FC236}">
                <a16:creationId xmlns="" xmlns:a16="http://schemas.microsoft.com/office/drawing/2014/main" id="{A750332F-7579-A142-B68B-DFC4D65188B7}"/>
              </a:ext>
            </a:extLst>
          </p:cNvPr>
          <p:cNvSpPr>
            <a:spLocks noGrp="1"/>
          </p:cNvSpPr>
          <p:nvPr>
            <p:ph type="subTitle" idx="1" hasCustomPrompt="1"/>
          </p:nvPr>
        </p:nvSpPr>
        <p:spPr>
          <a:xfrm>
            <a:off x="1143000" y="1754373"/>
            <a:ext cx="6858000" cy="3919068"/>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Tree>
    <p:extLst>
      <p:ext uri="{BB962C8B-B14F-4D97-AF65-F5344CB8AC3E}">
        <p14:creationId xmlns:p14="http://schemas.microsoft.com/office/powerpoint/2010/main" val="491289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E4696-BA1E-8C4A-B286-B1FF16817286}"/>
              </a:ext>
            </a:extLst>
          </p:cNvPr>
          <p:cNvSpPr>
            <a:spLocks noGrp="1"/>
          </p:cNvSpPr>
          <p:nvPr>
            <p:ph type="title"/>
          </p:nvPr>
        </p:nvSpPr>
        <p:spPr>
          <a:xfrm>
            <a:off x="1895474" y="681037"/>
            <a:ext cx="6619875" cy="1009651"/>
          </a:xfrm>
        </p:spPr>
        <p:txBody>
          <a:bodyPr/>
          <a:lstStyle>
            <a:lvl1pPr>
              <a:defRPr>
                <a:solidFill>
                  <a:schemeClr val="accent1"/>
                </a:solidFill>
              </a:defRPr>
            </a:lvl1pPr>
          </a:lstStyle>
          <a:p>
            <a:r>
              <a:rPr lang="en-US" dirty="0"/>
              <a:t>Click to edit Master title style</a:t>
            </a:r>
          </a:p>
        </p:txBody>
      </p:sp>
      <p:sp>
        <p:nvSpPr>
          <p:cNvPr id="4" name="Date Placeholder 3">
            <a:extLst>
              <a:ext uri="{FF2B5EF4-FFF2-40B4-BE49-F238E27FC236}">
                <a16:creationId xmlns="" xmlns:a16="http://schemas.microsoft.com/office/drawing/2014/main" id="{A0E254F6-9672-814B-939D-1644FFD1836A}"/>
              </a:ext>
            </a:extLst>
          </p:cNvPr>
          <p:cNvSpPr>
            <a:spLocks noGrp="1"/>
          </p:cNvSpPr>
          <p:nvPr>
            <p:ph type="dt" sz="half" idx="10"/>
          </p:nvPr>
        </p:nvSpPr>
        <p:spPr/>
        <p:txBody>
          <a:bodyPr/>
          <a:lstStyle/>
          <a:p>
            <a:r>
              <a:rPr lang="en-US"/>
              <a:t>5/28/2025</a:t>
            </a:r>
          </a:p>
        </p:txBody>
      </p:sp>
      <p:sp>
        <p:nvSpPr>
          <p:cNvPr id="5" name="Footer Placeholder 4">
            <a:extLst>
              <a:ext uri="{FF2B5EF4-FFF2-40B4-BE49-F238E27FC236}">
                <a16:creationId xmlns="" xmlns:a16="http://schemas.microsoft.com/office/drawing/2014/main" id="{70E922CB-1017-BF43-971C-EDA1073E0EFB}"/>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 xmlns:a16="http://schemas.microsoft.com/office/drawing/2014/main" id="{5154858B-1DC4-2147-9A3A-6A7A84AE3BC9}"/>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 xmlns:a16="http://schemas.microsoft.com/office/drawing/2014/main" id="{C5A5A0E7-32FE-CF45-A542-7C98D0100AD0}"/>
              </a:ext>
            </a:extLst>
          </p:cNvPr>
          <p:cNvSpPr>
            <a:spLocks noGrp="1"/>
          </p:cNvSpPr>
          <p:nvPr>
            <p:ph idx="1"/>
          </p:nvPr>
        </p:nvSpPr>
        <p:spPr>
          <a:xfrm>
            <a:off x="1895474" y="1825628"/>
            <a:ext cx="6619876"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87566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C58962-179B-6542-912A-D199F7A6416A}"/>
              </a:ext>
            </a:extLst>
          </p:cNvPr>
          <p:cNvSpPr>
            <a:spLocks noGrp="1"/>
          </p:cNvSpPr>
          <p:nvPr>
            <p:ph type="title"/>
          </p:nvPr>
        </p:nvSpPr>
        <p:spPr>
          <a:xfrm>
            <a:off x="1776844" y="1709739"/>
            <a:ext cx="6733743" cy="2852737"/>
          </a:xfrm>
        </p:spPr>
        <p:txBody>
          <a:bodyPr anchor="b"/>
          <a:lstStyle>
            <a:lvl1pPr>
              <a:defRPr sz="4500">
                <a:solidFill>
                  <a:schemeClr val="accent1"/>
                </a:solidFill>
              </a:defRPr>
            </a:lvl1pPr>
          </a:lstStyle>
          <a:p>
            <a:endParaRPr lang="en-US" dirty="0"/>
          </a:p>
        </p:txBody>
      </p:sp>
      <p:sp>
        <p:nvSpPr>
          <p:cNvPr id="3" name="Text Placeholder 2">
            <a:extLst>
              <a:ext uri="{FF2B5EF4-FFF2-40B4-BE49-F238E27FC236}">
                <a16:creationId xmlns="" xmlns:a16="http://schemas.microsoft.com/office/drawing/2014/main" id="{F282326E-DB3E-1D45-BEE0-2E1470A1CC75}"/>
              </a:ext>
            </a:extLst>
          </p:cNvPr>
          <p:cNvSpPr>
            <a:spLocks noGrp="1"/>
          </p:cNvSpPr>
          <p:nvPr>
            <p:ph type="body" idx="1"/>
          </p:nvPr>
        </p:nvSpPr>
        <p:spPr>
          <a:xfrm>
            <a:off x="1776844" y="4589464"/>
            <a:ext cx="673374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a:extLst>
              <a:ext uri="{FF2B5EF4-FFF2-40B4-BE49-F238E27FC236}">
                <a16:creationId xmlns="" xmlns:a16="http://schemas.microsoft.com/office/drawing/2014/main" id="{F1AD3633-D292-774E-AF77-DCFE3B7B58B9}"/>
              </a:ext>
            </a:extLst>
          </p:cNvPr>
          <p:cNvSpPr>
            <a:spLocks noGrp="1"/>
          </p:cNvSpPr>
          <p:nvPr>
            <p:ph type="dt" sz="half" idx="10"/>
          </p:nvPr>
        </p:nvSpPr>
        <p:spPr/>
        <p:txBody>
          <a:bodyPr/>
          <a:lstStyle/>
          <a:p>
            <a:r>
              <a:rPr lang="en-US"/>
              <a:t>5/28/2025</a:t>
            </a:r>
          </a:p>
        </p:txBody>
      </p:sp>
      <p:sp>
        <p:nvSpPr>
          <p:cNvPr id="5" name="Footer Placeholder 4">
            <a:extLst>
              <a:ext uri="{FF2B5EF4-FFF2-40B4-BE49-F238E27FC236}">
                <a16:creationId xmlns="" xmlns:a16="http://schemas.microsoft.com/office/drawing/2014/main" id="{8B60271E-D3D1-C940-8E8B-08AE5A52CB74}"/>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 xmlns:a16="http://schemas.microsoft.com/office/drawing/2014/main" id="{88CA3FB2-24BC-E04B-9C2E-9215EA79B927}"/>
              </a:ext>
            </a:extLst>
          </p:cNvPr>
          <p:cNvSpPr>
            <a:spLocks noGrp="1"/>
          </p:cNvSpPr>
          <p:nvPr>
            <p:ph type="sldNum" sz="quarter" idx="12"/>
          </p:nvPr>
        </p:nvSpPr>
        <p:spPr/>
        <p:txBody>
          <a:bodyPr/>
          <a:lstStyle/>
          <a:p>
            <a:fld id="{4F870C32-7B94-4143-8371-01CA96E87D19}" type="slidenum">
              <a:rPr lang="en-US" smtClean="0"/>
              <a:t>‹#›</a:t>
            </a:fld>
            <a:endParaRPr lang="en-US"/>
          </a:p>
        </p:txBody>
      </p:sp>
    </p:spTree>
    <p:extLst>
      <p:ext uri="{BB962C8B-B14F-4D97-AF65-F5344CB8AC3E}">
        <p14:creationId xmlns:p14="http://schemas.microsoft.com/office/powerpoint/2010/main" val="13102554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9485FC-7DAD-FC48-B5BD-DDB2CC24062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EA7B7138-E185-5F45-83BB-BF10692A6171}"/>
              </a:ext>
            </a:extLst>
          </p:cNvPr>
          <p:cNvSpPr>
            <a:spLocks noGrp="1"/>
          </p:cNvSpPr>
          <p:nvPr>
            <p:ph sz="half" idx="1"/>
          </p:nvPr>
        </p:nvSpPr>
        <p:spPr>
          <a:xfrm>
            <a:off x="1776844" y="1825625"/>
            <a:ext cx="3260207"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15AB0131-FD72-314B-A435-F7B1A18D7D70}"/>
              </a:ext>
            </a:extLst>
          </p:cNvPr>
          <p:cNvSpPr>
            <a:spLocks noGrp="1"/>
          </p:cNvSpPr>
          <p:nvPr>
            <p:ph type="dt" sz="half" idx="10"/>
          </p:nvPr>
        </p:nvSpPr>
        <p:spPr/>
        <p:txBody>
          <a:bodyPr/>
          <a:lstStyle/>
          <a:p>
            <a:r>
              <a:rPr lang="en-US"/>
              <a:t>5/28/2025</a:t>
            </a:r>
          </a:p>
        </p:txBody>
      </p:sp>
      <p:sp>
        <p:nvSpPr>
          <p:cNvPr id="6" name="Footer Placeholder 5">
            <a:extLst>
              <a:ext uri="{FF2B5EF4-FFF2-40B4-BE49-F238E27FC236}">
                <a16:creationId xmlns="" xmlns:a16="http://schemas.microsoft.com/office/drawing/2014/main" id="{CD30CBEB-9133-A143-9F7C-D487A9624A5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 xmlns:a16="http://schemas.microsoft.com/office/drawing/2014/main" id="{5F1589F4-BA5A-6444-8882-E37D99697337}"/>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9" name="Content Placeholder 2">
            <a:extLst>
              <a:ext uri="{FF2B5EF4-FFF2-40B4-BE49-F238E27FC236}">
                <a16:creationId xmlns="" xmlns:a16="http://schemas.microsoft.com/office/drawing/2014/main" id="{48739BEF-D14E-F44B-8FC8-BF861D50DE39}"/>
              </a:ext>
            </a:extLst>
          </p:cNvPr>
          <p:cNvSpPr>
            <a:spLocks noGrp="1"/>
          </p:cNvSpPr>
          <p:nvPr>
            <p:ph sz="half" idx="13"/>
          </p:nvPr>
        </p:nvSpPr>
        <p:spPr>
          <a:xfrm>
            <a:off x="5255143" y="1825625"/>
            <a:ext cx="3260207"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5972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5B8BF92-A1DE-FC43-824F-0750905EA521}"/>
              </a:ext>
            </a:extLst>
          </p:cNvPr>
          <p:cNvSpPr>
            <a:spLocks noGrp="1"/>
          </p:cNvSpPr>
          <p:nvPr>
            <p:ph type="body" sz="quarter" idx="3"/>
          </p:nvPr>
        </p:nvSpPr>
        <p:spPr>
          <a:xfrm>
            <a:off x="5255142" y="1825625"/>
            <a:ext cx="3261399" cy="679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Date Placeholder 6">
            <a:extLst>
              <a:ext uri="{FF2B5EF4-FFF2-40B4-BE49-F238E27FC236}">
                <a16:creationId xmlns="" xmlns:a16="http://schemas.microsoft.com/office/drawing/2014/main" id="{F2C70121-F425-3447-ABCA-072C963613B6}"/>
              </a:ext>
            </a:extLst>
          </p:cNvPr>
          <p:cNvSpPr>
            <a:spLocks noGrp="1"/>
          </p:cNvSpPr>
          <p:nvPr>
            <p:ph type="dt" sz="half" idx="10"/>
          </p:nvPr>
        </p:nvSpPr>
        <p:spPr/>
        <p:txBody>
          <a:bodyPr/>
          <a:lstStyle/>
          <a:p>
            <a:r>
              <a:rPr lang="en-US"/>
              <a:t>5/28/2025</a:t>
            </a:r>
          </a:p>
        </p:txBody>
      </p:sp>
      <p:sp>
        <p:nvSpPr>
          <p:cNvPr id="8" name="Footer Placeholder 7">
            <a:extLst>
              <a:ext uri="{FF2B5EF4-FFF2-40B4-BE49-F238E27FC236}">
                <a16:creationId xmlns="" xmlns:a16="http://schemas.microsoft.com/office/drawing/2014/main" id="{FB8F3859-289A-214B-959A-59FFCD33FC91}"/>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 xmlns:a16="http://schemas.microsoft.com/office/drawing/2014/main" id="{34279F9E-9EF2-9F4E-9624-CF2957EBF2B8}"/>
              </a:ext>
            </a:extLst>
          </p:cNvPr>
          <p:cNvSpPr>
            <a:spLocks noGrp="1"/>
          </p:cNvSpPr>
          <p:nvPr>
            <p:ph type="sldNum" sz="quarter" idx="12"/>
          </p:nvPr>
        </p:nvSpPr>
        <p:spPr/>
        <p:txBody>
          <a:bodyPr/>
          <a:lstStyle/>
          <a:p>
            <a:fld id="{4F870C32-7B94-4143-8371-01CA96E87D19}" type="slidenum">
              <a:rPr lang="en-US" smtClean="0"/>
              <a:t>‹#›</a:t>
            </a:fld>
            <a:endParaRPr lang="en-US"/>
          </a:p>
        </p:txBody>
      </p:sp>
      <p:sp>
        <p:nvSpPr>
          <p:cNvPr id="10" name="Title 1">
            <a:extLst>
              <a:ext uri="{FF2B5EF4-FFF2-40B4-BE49-F238E27FC236}">
                <a16:creationId xmlns="" xmlns:a16="http://schemas.microsoft.com/office/drawing/2014/main" id="{206DB105-FCB6-D340-B434-AFC3CA7D8489}"/>
              </a:ext>
            </a:extLst>
          </p:cNvPr>
          <p:cNvSpPr>
            <a:spLocks noGrp="1"/>
          </p:cNvSpPr>
          <p:nvPr>
            <p:ph type="title"/>
          </p:nvPr>
        </p:nvSpPr>
        <p:spPr>
          <a:xfrm>
            <a:off x="1776845" y="681037"/>
            <a:ext cx="6738505" cy="1009651"/>
          </a:xfrm>
        </p:spPr>
        <p:txBody>
          <a:bodyPr/>
          <a:lstStyle/>
          <a:p>
            <a:r>
              <a:rPr lang="en-US" dirty="0"/>
              <a:t>Click to edit Master title style</a:t>
            </a:r>
          </a:p>
        </p:txBody>
      </p:sp>
      <p:sp>
        <p:nvSpPr>
          <p:cNvPr id="12" name="Content Placeholder 2">
            <a:extLst>
              <a:ext uri="{FF2B5EF4-FFF2-40B4-BE49-F238E27FC236}">
                <a16:creationId xmlns="" xmlns:a16="http://schemas.microsoft.com/office/drawing/2014/main" id="{DAEEB006-F0BF-DF45-917F-778CF2C1A0F5}"/>
              </a:ext>
            </a:extLst>
          </p:cNvPr>
          <p:cNvSpPr>
            <a:spLocks noGrp="1"/>
          </p:cNvSpPr>
          <p:nvPr>
            <p:ph sz="half" idx="14"/>
          </p:nvPr>
        </p:nvSpPr>
        <p:spPr>
          <a:xfrm>
            <a:off x="5255143" y="2640014"/>
            <a:ext cx="3260207" cy="35369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 xmlns:a16="http://schemas.microsoft.com/office/drawing/2014/main" id="{ABFD1B88-08C3-744E-A7F9-F7D44DD6F83E}"/>
              </a:ext>
            </a:extLst>
          </p:cNvPr>
          <p:cNvSpPr>
            <a:spLocks noGrp="1"/>
          </p:cNvSpPr>
          <p:nvPr>
            <p:ph type="body" sz="quarter" idx="15"/>
          </p:nvPr>
        </p:nvSpPr>
        <p:spPr>
          <a:xfrm>
            <a:off x="1776845" y="1825625"/>
            <a:ext cx="3261399" cy="6794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2">
            <a:extLst>
              <a:ext uri="{FF2B5EF4-FFF2-40B4-BE49-F238E27FC236}">
                <a16:creationId xmlns="" xmlns:a16="http://schemas.microsoft.com/office/drawing/2014/main" id="{DD1DBC57-C5C9-BC49-B3B5-8D7764ECBF9F}"/>
              </a:ext>
            </a:extLst>
          </p:cNvPr>
          <p:cNvSpPr>
            <a:spLocks noGrp="1"/>
          </p:cNvSpPr>
          <p:nvPr>
            <p:ph sz="half" idx="16"/>
          </p:nvPr>
        </p:nvSpPr>
        <p:spPr>
          <a:xfrm>
            <a:off x="1776845" y="2640014"/>
            <a:ext cx="3260207" cy="35369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245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20" Type="http://schemas.openxmlformats.org/officeDocument/2006/relationships/slideLayout" Target="../slideLayouts/slideLayout35.xml"/><Relationship Id="rId21" Type="http://schemas.openxmlformats.org/officeDocument/2006/relationships/slideLayout" Target="../slideLayouts/slideLayout36.xml"/><Relationship Id="rId22" Type="http://schemas.openxmlformats.org/officeDocument/2006/relationships/slideLayout" Target="../slideLayouts/slideLayout37.xml"/><Relationship Id="rId23" Type="http://schemas.openxmlformats.org/officeDocument/2006/relationships/theme" Target="../theme/theme2.xml"/><Relationship Id="rId24" Type="http://schemas.openxmlformats.org/officeDocument/2006/relationships/image" Target="../media/image4.png"/><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slideLayout" Target="../slideLayouts/slideLayout32.xml"/><Relationship Id="rId18" Type="http://schemas.openxmlformats.org/officeDocument/2006/relationships/slideLayout" Target="../slideLayouts/slideLayout33.xml"/><Relationship Id="rId19" Type="http://schemas.openxmlformats.org/officeDocument/2006/relationships/slideLayout" Target="../slideLayouts/slideLayout34.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6.xml"/><Relationship Id="rId20" Type="http://schemas.openxmlformats.org/officeDocument/2006/relationships/slideLayout" Target="../slideLayouts/slideLayout57.xml"/><Relationship Id="rId21" Type="http://schemas.openxmlformats.org/officeDocument/2006/relationships/slideLayout" Target="../slideLayouts/slideLayout58.xml"/><Relationship Id="rId22" Type="http://schemas.openxmlformats.org/officeDocument/2006/relationships/slideLayout" Target="../slideLayouts/slideLayout59.xml"/><Relationship Id="rId23" Type="http://schemas.openxmlformats.org/officeDocument/2006/relationships/theme" Target="../theme/theme3.xml"/><Relationship Id="rId24" Type="http://schemas.openxmlformats.org/officeDocument/2006/relationships/image" Target="../media/image4.png"/><Relationship Id="rId10" Type="http://schemas.openxmlformats.org/officeDocument/2006/relationships/slideLayout" Target="../slideLayouts/slideLayout47.xml"/><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slideLayout" Target="../slideLayouts/slideLayout52.xml"/><Relationship Id="rId16" Type="http://schemas.openxmlformats.org/officeDocument/2006/relationships/slideLayout" Target="../slideLayouts/slideLayout53.xml"/><Relationship Id="rId17" Type="http://schemas.openxmlformats.org/officeDocument/2006/relationships/slideLayout" Target="../slideLayouts/slideLayout54.xml"/><Relationship Id="rId18" Type="http://schemas.openxmlformats.org/officeDocument/2006/relationships/slideLayout" Target="../slideLayouts/slideLayout55.xml"/><Relationship Id="rId19" Type="http://schemas.openxmlformats.org/officeDocument/2006/relationships/slideLayout" Target="../slideLayouts/slideLayout56.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9.xml"/><Relationship Id="rId21" Type="http://schemas.openxmlformats.org/officeDocument/2006/relationships/slideLayout" Target="../slideLayouts/slideLayout80.xml"/><Relationship Id="rId22" Type="http://schemas.openxmlformats.org/officeDocument/2006/relationships/slideLayout" Target="../slideLayouts/slideLayout81.xml"/><Relationship Id="rId23" Type="http://schemas.openxmlformats.org/officeDocument/2006/relationships/slideLayout" Target="../slideLayouts/slideLayout82.xml"/><Relationship Id="rId24" Type="http://schemas.openxmlformats.org/officeDocument/2006/relationships/slideLayout" Target="../slideLayouts/slideLayout83.xml"/><Relationship Id="rId25" Type="http://schemas.openxmlformats.org/officeDocument/2006/relationships/slideLayout" Target="../slideLayouts/slideLayout84.xml"/><Relationship Id="rId26" Type="http://schemas.openxmlformats.org/officeDocument/2006/relationships/slideLayout" Target="../slideLayouts/slideLayout85.xml"/><Relationship Id="rId27" Type="http://schemas.openxmlformats.org/officeDocument/2006/relationships/slideLayout" Target="../slideLayouts/slideLayout86.xml"/><Relationship Id="rId28" Type="http://schemas.openxmlformats.org/officeDocument/2006/relationships/slideLayout" Target="../slideLayouts/slideLayout87.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30" Type="http://schemas.openxmlformats.org/officeDocument/2006/relationships/slideLayout" Target="../slideLayouts/slideLayout89.xml"/><Relationship Id="rId31" Type="http://schemas.openxmlformats.org/officeDocument/2006/relationships/slideLayout" Target="../slideLayouts/slideLayout90.xml"/><Relationship Id="rId32" Type="http://schemas.openxmlformats.org/officeDocument/2006/relationships/slideLayout" Target="../slideLayouts/slideLayout91.xml"/><Relationship Id="rId9" Type="http://schemas.openxmlformats.org/officeDocument/2006/relationships/slideLayout" Target="../slideLayouts/slideLayout68.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33" Type="http://schemas.openxmlformats.org/officeDocument/2006/relationships/slideLayout" Target="../slideLayouts/slideLayout92.xml"/><Relationship Id="rId34" Type="http://schemas.openxmlformats.org/officeDocument/2006/relationships/slideLayout" Target="../slideLayouts/slideLayout93.xml"/><Relationship Id="rId35" Type="http://schemas.openxmlformats.org/officeDocument/2006/relationships/theme" Target="../theme/theme4.xml"/><Relationship Id="rId36" Type="http://schemas.openxmlformats.org/officeDocument/2006/relationships/image" Target="../media/image13.png"/><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slideLayout" Target="../slideLayouts/slideLayout76.xml"/><Relationship Id="rId18" Type="http://schemas.openxmlformats.org/officeDocument/2006/relationships/slideLayout" Target="../slideLayouts/slideLayout77.xml"/><Relationship Id="rId19"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02.xml"/><Relationship Id="rId20" Type="http://schemas.openxmlformats.org/officeDocument/2006/relationships/slideLayout" Target="../slideLayouts/slideLayout113.xml"/><Relationship Id="rId21" Type="http://schemas.openxmlformats.org/officeDocument/2006/relationships/theme" Target="../theme/theme5.xml"/><Relationship Id="rId22" Type="http://schemas.openxmlformats.org/officeDocument/2006/relationships/image" Target="../media/image17.jpg"/><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Relationship Id="rId16" Type="http://schemas.openxmlformats.org/officeDocument/2006/relationships/slideLayout" Target="../slideLayouts/slideLayout109.xml"/><Relationship Id="rId17" Type="http://schemas.openxmlformats.org/officeDocument/2006/relationships/slideLayout" Target="../slideLayouts/slideLayout110.xml"/><Relationship Id="rId18" Type="http://schemas.openxmlformats.org/officeDocument/2006/relationships/slideLayout" Target="../slideLayouts/slideLayout111.xml"/><Relationship Id="rId19" Type="http://schemas.openxmlformats.org/officeDocument/2006/relationships/slideLayout" Target="../slideLayouts/slideLayout112.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a:t>First level</a:t>
            </a:r>
          </a:p>
          <a:p>
            <a:pPr lvl="2"/>
            <a:r>
              <a:rPr lang="en-US"/>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a:t>Choose Insert &gt; Header and Footer  to change Date</a:t>
            </a:r>
            <a:endParaRPr lang="en-GB"/>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a:t>Choose Insert &gt; Header and Footer  to change Presentation Title</a:t>
            </a: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b="0">
                <a:solidFill>
                  <a:schemeClr val="tx1"/>
                </a:solidFill>
                <a:latin typeface="+mn-lt"/>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8313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15">
          <p15:clr>
            <a:srgbClr val="F26B43"/>
          </p15:clr>
        </p15:guide>
        <p15:guide id="3" pos="5545">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52000" y="6550777"/>
            <a:ext cx="450688" cy="69250"/>
          </a:xfrm>
          <a:prstGeom prst="rect">
            <a:avLst/>
          </a:prstGeom>
        </p:spPr>
        <p:txBody>
          <a:bodyPr vert="horz" lIns="0" tIns="0" rIns="0" bIns="0" rtlCol="0" anchor="ctr">
            <a:spAutoFit/>
          </a:bodyPr>
          <a:lstStyle>
            <a:lvl1pPr algn="r">
              <a:defRPr sz="450" b="0" i="0">
                <a:solidFill>
                  <a:schemeClr val="tx1"/>
                </a:solidFill>
                <a:latin typeface="Arial" panose="020B0604020202020204" pitchFamily="34" charset="0"/>
              </a:defRPr>
            </a:lvl1pPr>
          </a:lstStyle>
          <a:p>
            <a:fld id="{AD3FAF27-8B82-4449-B01B-BEC948125F21}" type="slidenum">
              <a:rPr lang="en-GB" smtClean="0"/>
              <a:pPr/>
              <a:t>‹#›</a:t>
            </a:fld>
            <a:endParaRPr lang="en-GB"/>
          </a:p>
        </p:txBody>
      </p:sp>
      <p:sp>
        <p:nvSpPr>
          <p:cNvPr id="15" name="TextBox 14"/>
          <p:cNvSpPr txBox="1"/>
          <p:nvPr userDrawn="1"/>
        </p:nvSpPr>
        <p:spPr>
          <a:xfrm>
            <a:off x="341314" y="360389"/>
            <a:ext cx="668336" cy="69250"/>
          </a:xfrm>
          <a:prstGeom prst="rect">
            <a:avLst/>
          </a:prstGeom>
          <a:noFill/>
        </p:spPr>
        <p:txBody>
          <a:bodyPr wrap="square" lIns="0" tIns="0" rIns="0" bIns="0" rtlCol="0">
            <a:spAutoFit/>
          </a:bodyPr>
          <a:lstStyle/>
          <a:p>
            <a:r>
              <a:rPr lang="en-GB" sz="450" b="0" i="0">
                <a:solidFill>
                  <a:schemeClr val="tx1"/>
                </a:solidFill>
                <a:latin typeface="Arial" panose="020B0604020202020204" pitchFamily="34" charset="0"/>
              </a:rPr>
              <a:t>ASTM INTERNATIONAL</a:t>
            </a:r>
          </a:p>
        </p:txBody>
      </p:sp>
      <p:cxnSp>
        <p:nvCxnSpPr>
          <p:cNvPr id="9" name="Straight Connector 8"/>
          <p:cNvCxnSpPr>
            <a:cxnSpLocks/>
          </p:cNvCxnSpPr>
          <p:nvPr/>
        </p:nvCxnSpPr>
        <p:spPr>
          <a:xfrm>
            <a:off x="4572000" y="1047512"/>
            <a:ext cx="4572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464A50D-B6DA-1C45-9DC6-AF2C376EC07F}"/>
              </a:ext>
            </a:extLst>
          </p:cNvPr>
          <p:cNvCxnSpPr>
            <a:cxnSpLocks/>
          </p:cNvCxnSpPr>
          <p:nvPr userDrawn="1"/>
        </p:nvCxnSpPr>
        <p:spPr>
          <a:xfrm>
            <a:off x="1640681" y="236430"/>
            <a:ext cx="64929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B458727B-0EA2-CC47-B896-3A3CE712CD5C}"/>
              </a:ext>
            </a:extLst>
          </p:cNvPr>
          <p:cNvCxnSpPr>
            <a:cxnSpLocks/>
          </p:cNvCxnSpPr>
          <p:nvPr userDrawn="1"/>
        </p:nvCxnSpPr>
        <p:spPr>
          <a:xfrm>
            <a:off x="341314" y="556499"/>
            <a:ext cx="74503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28" name="Picture 27" descr="ASTM International logo">
            <a:extLst>
              <a:ext uri="{FF2B5EF4-FFF2-40B4-BE49-F238E27FC236}">
                <a16:creationId xmlns="" xmlns:a16="http://schemas.microsoft.com/office/drawing/2014/main" id="{8646AE1E-D60E-1049-922E-11BD0B39493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153020" y="236431"/>
            <a:ext cx="648980" cy="680311"/>
          </a:xfrm>
          <a:prstGeom prst="rect">
            <a:avLst/>
          </a:prstGeom>
        </p:spPr>
      </p:pic>
      <p:cxnSp>
        <p:nvCxnSpPr>
          <p:cNvPr id="44" name="Straight Connector 43">
            <a:extLst>
              <a:ext uri="{FF2B5EF4-FFF2-40B4-BE49-F238E27FC236}">
                <a16:creationId xmlns="" xmlns:a16="http://schemas.microsoft.com/office/drawing/2014/main" id="{7803D264-7955-4042-8712-0215E0B0CC20}"/>
              </a:ext>
            </a:extLst>
          </p:cNvPr>
          <p:cNvCxnSpPr>
            <a:cxnSpLocks/>
          </p:cNvCxnSpPr>
          <p:nvPr userDrawn="1"/>
        </p:nvCxnSpPr>
        <p:spPr>
          <a:xfrm>
            <a:off x="341314" y="6437043"/>
            <a:ext cx="846068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Footer Placeholder 4">
            <a:extLst>
              <a:ext uri="{FF2B5EF4-FFF2-40B4-BE49-F238E27FC236}">
                <a16:creationId xmlns="" xmlns:a16="http://schemas.microsoft.com/office/drawing/2014/main" id="{905CBEA7-6D52-5A47-959A-934F9B2D104B}"/>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p>
        </p:txBody>
      </p:sp>
      <p:sp>
        <p:nvSpPr>
          <p:cNvPr id="48" name="Date Placeholder 2">
            <a:extLst>
              <a:ext uri="{FF2B5EF4-FFF2-40B4-BE49-F238E27FC236}">
                <a16:creationId xmlns="" xmlns:a16="http://schemas.microsoft.com/office/drawing/2014/main" id="{FE6756AF-2A89-5E4B-8311-0D962FBFD131}"/>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Tree>
    <p:extLst>
      <p:ext uri="{BB962C8B-B14F-4D97-AF65-F5344CB8AC3E}">
        <p14:creationId xmlns:p14="http://schemas.microsoft.com/office/powerpoint/2010/main" val="42523130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hf hdr="0"/>
  <p:txStyles>
    <p:titleStyle>
      <a:lvl1pPr algn="l" defTabSz="685783" rtl="0" eaLnBrk="1" latinLnBrk="0" hangingPunct="1">
        <a:lnSpc>
          <a:spcPts val="2100"/>
        </a:lnSpc>
        <a:spcBef>
          <a:spcPct val="0"/>
        </a:spcBef>
        <a:buNone/>
        <a:defRPr sz="2100" kern="1200">
          <a:solidFill>
            <a:schemeClr val="accent1"/>
          </a:solidFill>
          <a:latin typeface="+mj-lt"/>
          <a:ea typeface="+mj-ea"/>
          <a:cs typeface="+mj-cs"/>
        </a:defRPr>
      </a:lvl1pPr>
    </p:titleStyle>
    <p:bodyStyle>
      <a:lvl1pPr marL="0" indent="0" algn="l" defTabSz="685783"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1pPr>
      <a:lvl2pPr marL="136919" indent="-136919" algn="l" defTabSz="685783"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2pPr>
      <a:lvl3pPr marL="333367" indent="-127394" algn="l" defTabSz="685783"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87">
          <p15:clr>
            <a:srgbClr val="F26B43"/>
          </p15:clr>
        </p15:guide>
        <p15:guide id="3" pos="7393">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52000" y="6550777"/>
            <a:ext cx="450688" cy="69250"/>
          </a:xfrm>
          <a:prstGeom prst="rect">
            <a:avLst/>
          </a:prstGeom>
        </p:spPr>
        <p:txBody>
          <a:bodyPr vert="horz" lIns="0" tIns="0" rIns="0" bIns="0" rtlCol="0" anchor="ctr">
            <a:spAutoFit/>
          </a:bodyPr>
          <a:lstStyle>
            <a:lvl1pPr algn="r">
              <a:defRPr sz="450" b="0" i="0">
                <a:solidFill>
                  <a:schemeClr val="tx1"/>
                </a:solidFill>
                <a:latin typeface="Arial" panose="020B0604020202020204" pitchFamily="34" charset="0"/>
              </a:defRPr>
            </a:lvl1pPr>
          </a:lstStyle>
          <a:p>
            <a:fld id="{AD3FAF27-8B82-4449-B01B-BEC948125F21}" type="slidenum">
              <a:rPr lang="en-GB" smtClean="0"/>
              <a:pPr/>
              <a:t>‹#›</a:t>
            </a:fld>
            <a:endParaRPr lang="en-GB"/>
          </a:p>
        </p:txBody>
      </p:sp>
      <p:sp>
        <p:nvSpPr>
          <p:cNvPr id="15" name="TextBox 14"/>
          <p:cNvSpPr txBox="1"/>
          <p:nvPr userDrawn="1"/>
        </p:nvSpPr>
        <p:spPr>
          <a:xfrm>
            <a:off x="341314" y="360389"/>
            <a:ext cx="668336" cy="69250"/>
          </a:xfrm>
          <a:prstGeom prst="rect">
            <a:avLst/>
          </a:prstGeom>
          <a:noFill/>
        </p:spPr>
        <p:txBody>
          <a:bodyPr wrap="square" lIns="0" tIns="0" rIns="0" bIns="0" rtlCol="0">
            <a:spAutoFit/>
          </a:bodyPr>
          <a:lstStyle/>
          <a:p>
            <a:r>
              <a:rPr lang="en-GB" sz="450" b="0" i="0">
                <a:solidFill>
                  <a:schemeClr val="tx1"/>
                </a:solidFill>
                <a:latin typeface="Arial" panose="020B0604020202020204" pitchFamily="34" charset="0"/>
              </a:rPr>
              <a:t>ASTM INTERNATIONAL</a:t>
            </a:r>
          </a:p>
        </p:txBody>
      </p:sp>
      <p:cxnSp>
        <p:nvCxnSpPr>
          <p:cNvPr id="9" name="Straight Connector 8"/>
          <p:cNvCxnSpPr>
            <a:cxnSpLocks/>
          </p:cNvCxnSpPr>
          <p:nvPr/>
        </p:nvCxnSpPr>
        <p:spPr>
          <a:xfrm>
            <a:off x="4572000" y="1047512"/>
            <a:ext cx="4572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464A50D-B6DA-1C45-9DC6-AF2C376EC07F}"/>
              </a:ext>
            </a:extLst>
          </p:cNvPr>
          <p:cNvCxnSpPr>
            <a:cxnSpLocks/>
          </p:cNvCxnSpPr>
          <p:nvPr userDrawn="1"/>
        </p:nvCxnSpPr>
        <p:spPr>
          <a:xfrm>
            <a:off x="1640681" y="236430"/>
            <a:ext cx="649298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B458727B-0EA2-CC47-B896-3A3CE712CD5C}"/>
              </a:ext>
            </a:extLst>
          </p:cNvPr>
          <p:cNvCxnSpPr>
            <a:cxnSpLocks/>
          </p:cNvCxnSpPr>
          <p:nvPr userDrawn="1"/>
        </p:nvCxnSpPr>
        <p:spPr>
          <a:xfrm>
            <a:off x="341314" y="556499"/>
            <a:ext cx="74503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28" name="Picture 27" descr="ASTM International logo">
            <a:extLst>
              <a:ext uri="{FF2B5EF4-FFF2-40B4-BE49-F238E27FC236}">
                <a16:creationId xmlns="" xmlns:a16="http://schemas.microsoft.com/office/drawing/2014/main" id="{8646AE1E-D60E-1049-922E-11BD0B39493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153020" y="236431"/>
            <a:ext cx="648980" cy="680311"/>
          </a:xfrm>
          <a:prstGeom prst="rect">
            <a:avLst/>
          </a:prstGeom>
        </p:spPr>
      </p:pic>
      <p:cxnSp>
        <p:nvCxnSpPr>
          <p:cNvPr id="44" name="Straight Connector 43">
            <a:extLst>
              <a:ext uri="{FF2B5EF4-FFF2-40B4-BE49-F238E27FC236}">
                <a16:creationId xmlns="" xmlns:a16="http://schemas.microsoft.com/office/drawing/2014/main" id="{7803D264-7955-4042-8712-0215E0B0CC20}"/>
              </a:ext>
            </a:extLst>
          </p:cNvPr>
          <p:cNvCxnSpPr>
            <a:cxnSpLocks/>
          </p:cNvCxnSpPr>
          <p:nvPr userDrawn="1"/>
        </p:nvCxnSpPr>
        <p:spPr>
          <a:xfrm>
            <a:off x="341314" y="6437043"/>
            <a:ext cx="846068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Footer Placeholder 4">
            <a:extLst>
              <a:ext uri="{FF2B5EF4-FFF2-40B4-BE49-F238E27FC236}">
                <a16:creationId xmlns="" xmlns:a16="http://schemas.microsoft.com/office/drawing/2014/main" id="{905CBEA7-6D52-5A47-959A-934F9B2D104B}"/>
              </a:ext>
            </a:extLst>
          </p:cNvPr>
          <p:cNvSpPr>
            <a:spLocks noGrp="1"/>
          </p:cNvSpPr>
          <p:nvPr>
            <p:ph type="ftr" sz="quarter" idx="3"/>
          </p:nvPr>
        </p:nvSpPr>
        <p:spPr>
          <a:xfrm>
            <a:off x="1640680" y="360389"/>
            <a:ext cx="495300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p>
        </p:txBody>
      </p:sp>
      <p:sp>
        <p:nvSpPr>
          <p:cNvPr id="48" name="Date Placeholder 2">
            <a:extLst>
              <a:ext uri="{FF2B5EF4-FFF2-40B4-BE49-F238E27FC236}">
                <a16:creationId xmlns="" xmlns:a16="http://schemas.microsoft.com/office/drawing/2014/main" id="{FE6756AF-2A89-5E4B-8311-0D962FBFD131}"/>
              </a:ext>
            </a:extLst>
          </p:cNvPr>
          <p:cNvSpPr txBox="1">
            <a:spLocks/>
          </p:cNvSpPr>
          <p:nvPr userDrawn="1"/>
        </p:nvSpPr>
        <p:spPr>
          <a:xfrm>
            <a:off x="1640680" y="6539235"/>
            <a:ext cx="2835000" cy="69250"/>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a:latin typeface="Arial" panose="020B0604020202020204" pitchFamily="34" charset="0"/>
            </a:endParaRPr>
          </a:p>
        </p:txBody>
      </p:sp>
    </p:spTree>
    <p:extLst>
      <p:ext uri="{BB962C8B-B14F-4D97-AF65-F5344CB8AC3E}">
        <p14:creationId xmlns:p14="http://schemas.microsoft.com/office/powerpoint/2010/main" val="298286866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Lst>
  <p:hf hdr="0"/>
  <p:txStyles>
    <p:titleStyle>
      <a:lvl1pPr algn="l" defTabSz="685783" rtl="0" eaLnBrk="1" latinLnBrk="0" hangingPunct="1">
        <a:lnSpc>
          <a:spcPts val="2100"/>
        </a:lnSpc>
        <a:spcBef>
          <a:spcPct val="0"/>
        </a:spcBef>
        <a:buNone/>
        <a:defRPr sz="2100" kern="1200">
          <a:solidFill>
            <a:schemeClr val="accent1"/>
          </a:solidFill>
          <a:latin typeface="+mj-lt"/>
          <a:ea typeface="+mj-ea"/>
          <a:cs typeface="+mj-cs"/>
        </a:defRPr>
      </a:lvl1pPr>
    </p:titleStyle>
    <p:bodyStyle>
      <a:lvl1pPr marL="0" indent="0" algn="l" defTabSz="685783"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1pPr>
      <a:lvl2pPr marL="136919" indent="-136919" algn="l" defTabSz="685783"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2pPr>
      <a:lvl3pPr marL="333367" indent="-127394" algn="l" defTabSz="685783"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87">
          <p15:clr>
            <a:srgbClr val="F26B43"/>
          </p15:clr>
        </p15:guide>
        <p15:guide id="3" pos="7393">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52000" y="6550777"/>
            <a:ext cx="450688" cy="69250"/>
          </a:xfrm>
          <a:prstGeom prst="rect">
            <a:avLst/>
          </a:prstGeom>
        </p:spPr>
        <p:txBody>
          <a:bodyPr vert="horz" lIns="0" tIns="0" rIns="0" bIns="0" rtlCol="0" anchor="ctr">
            <a:spAutoFit/>
          </a:bodyPr>
          <a:lstStyle>
            <a:lvl1pPr algn="r">
              <a:defRPr sz="450" b="0" i="0">
                <a:solidFill>
                  <a:schemeClr val="tx1"/>
                </a:solidFill>
                <a:latin typeface="Arial" panose="020B0604020202020204" pitchFamily="34" charset="0"/>
              </a:defRPr>
            </a:lvl1pPr>
          </a:lstStyle>
          <a:p>
            <a:fld id="{AD3FAF27-8B82-4449-B01B-BEC948125F21}" type="slidenum">
              <a:rPr lang="en-GB" smtClean="0"/>
              <a:pPr/>
              <a:t>‹#›</a:t>
            </a:fld>
            <a:endParaRPr lang="en-GB" dirty="0"/>
          </a:p>
        </p:txBody>
      </p:sp>
      <p:cxnSp>
        <p:nvCxnSpPr>
          <p:cNvPr id="9" name="Straight Connector 8"/>
          <p:cNvCxnSpPr>
            <a:cxnSpLocks/>
          </p:cNvCxnSpPr>
          <p:nvPr/>
        </p:nvCxnSpPr>
        <p:spPr>
          <a:xfrm>
            <a:off x="4572000" y="1047512"/>
            <a:ext cx="4572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7803D264-7955-4042-8712-0215E0B0CC20}"/>
              </a:ext>
            </a:extLst>
          </p:cNvPr>
          <p:cNvCxnSpPr>
            <a:cxnSpLocks/>
          </p:cNvCxnSpPr>
          <p:nvPr userDrawn="1"/>
        </p:nvCxnSpPr>
        <p:spPr>
          <a:xfrm>
            <a:off x="341314" y="6437043"/>
            <a:ext cx="846068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Footer Placeholder 4">
            <a:extLst>
              <a:ext uri="{FF2B5EF4-FFF2-40B4-BE49-F238E27FC236}">
                <a16:creationId xmlns="" xmlns:a16="http://schemas.microsoft.com/office/drawing/2014/main" id="{905CBEA7-6D52-5A47-959A-934F9B2D104B}"/>
              </a:ext>
            </a:extLst>
          </p:cNvPr>
          <p:cNvSpPr>
            <a:spLocks noGrp="1"/>
          </p:cNvSpPr>
          <p:nvPr>
            <p:ph type="ftr" sz="quarter" idx="3"/>
          </p:nvPr>
        </p:nvSpPr>
        <p:spPr>
          <a:xfrm>
            <a:off x="341315" y="6539235"/>
            <a:ext cx="3023041" cy="69250"/>
          </a:xfrm>
          <a:prstGeom prst="rect">
            <a:avLst/>
          </a:prstGeom>
        </p:spPr>
        <p:txBody>
          <a:bodyPr wrap="square" lIns="0" tIns="0" rIns="0" bIns="0">
            <a:spAutoFit/>
          </a:bodyPr>
          <a:lstStyle>
            <a:lvl1pPr>
              <a:defRPr b="0" i="0">
                <a:latin typeface="Arial" panose="020B0604020202020204" pitchFamily="34" charset="0"/>
              </a:defRPr>
            </a:lvl1pPr>
          </a:lstStyle>
          <a:p>
            <a:r>
              <a:rPr lang="en-GB" sz="450"/>
              <a:t>PRESENTATION TITLE</a:t>
            </a:r>
            <a:endParaRPr lang="en-GB" sz="450" dirty="0"/>
          </a:p>
        </p:txBody>
      </p:sp>
      <p:sp>
        <p:nvSpPr>
          <p:cNvPr id="48" name="Date Placeholder 2">
            <a:extLst>
              <a:ext uri="{FF2B5EF4-FFF2-40B4-BE49-F238E27FC236}">
                <a16:creationId xmlns="" xmlns:a16="http://schemas.microsoft.com/office/drawing/2014/main" id="{FE6756AF-2A89-5E4B-8311-0D962FBFD131}"/>
              </a:ext>
            </a:extLst>
          </p:cNvPr>
          <p:cNvSpPr txBox="1">
            <a:spLocks/>
          </p:cNvSpPr>
          <p:nvPr userDrawn="1"/>
        </p:nvSpPr>
        <p:spPr>
          <a:xfrm>
            <a:off x="3719516" y="6539235"/>
            <a:ext cx="450688" cy="6925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28FC0-1071-4E40-A609-95027A657C94}" type="datetime1">
              <a:rPr lang="en-US" sz="450" b="0" i="0" smtClean="0">
                <a:latin typeface="Arial" panose="020B0604020202020204" pitchFamily="34" charset="0"/>
              </a:rPr>
              <a:pPr/>
              <a:t>9/11/25</a:t>
            </a:fld>
            <a:endParaRPr lang="en-GB" sz="450" b="0" i="0" dirty="0">
              <a:latin typeface="Arial" panose="020B0604020202020204" pitchFamily="34" charset="0"/>
            </a:endParaRPr>
          </a:p>
        </p:txBody>
      </p:sp>
      <p:pic>
        <p:nvPicPr>
          <p:cNvPr id="4" name="Picture 3" descr="Blue text on a black background&#10;&#10;Description automatically generated">
            <a:extLst>
              <a:ext uri="{FF2B5EF4-FFF2-40B4-BE49-F238E27FC236}">
                <a16:creationId xmlns="" xmlns:a16="http://schemas.microsoft.com/office/drawing/2014/main" id="{8C8323E4-0F52-B362-CF94-EBF5115D8146}"/>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76523" y="226432"/>
            <a:ext cx="2743200" cy="863600"/>
          </a:xfrm>
          <a:prstGeom prst="rect">
            <a:avLst/>
          </a:prstGeom>
        </p:spPr>
      </p:pic>
    </p:spTree>
    <p:extLst>
      <p:ext uri="{BB962C8B-B14F-4D97-AF65-F5344CB8AC3E}">
        <p14:creationId xmlns:p14="http://schemas.microsoft.com/office/powerpoint/2010/main" val="33884654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Lst>
  <p:hf hdr="0" ftr="0"/>
  <p:txStyles>
    <p:titleStyle>
      <a:lvl1pPr algn="l" defTabSz="685783" rtl="0" eaLnBrk="1" latinLnBrk="0" hangingPunct="1">
        <a:lnSpc>
          <a:spcPts val="2100"/>
        </a:lnSpc>
        <a:spcBef>
          <a:spcPct val="0"/>
        </a:spcBef>
        <a:buNone/>
        <a:defRPr sz="2100" kern="1200">
          <a:solidFill>
            <a:schemeClr val="accent1"/>
          </a:solidFill>
          <a:latin typeface="+mj-lt"/>
          <a:ea typeface="+mj-ea"/>
          <a:cs typeface="+mj-cs"/>
        </a:defRPr>
      </a:lvl1pPr>
    </p:titleStyle>
    <p:bodyStyle>
      <a:lvl1pPr marL="0" indent="0" algn="l" defTabSz="685783"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1pPr>
      <a:lvl2pPr marL="136919" indent="-136919" algn="l" defTabSz="685783"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2pPr>
      <a:lvl3pPr marL="333367" indent="-127394" algn="l" defTabSz="685783" rtl="0" eaLnBrk="1" latinLnBrk="0" hangingPunct="1">
        <a:lnSpc>
          <a:spcPct val="100000"/>
        </a:lnSpc>
        <a:spcBef>
          <a:spcPts val="0"/>
        </a:spcBef>
        <a:spcAft>
          <a:spcPts val="450"/>
        </a:spcAft>
        <a:buFont typeface="Symbol" panose="05050102010706020507" pitchFamily="18" charset="2"/>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p15:clr>
            <a:srgbClr val="F26B43"/>
          </p15:clr>
        </p15:guide>
        <p15:guide id="2" pos="287">
          <p15:clr>
            <a:srgbClr val="F26B43"/>
          </p15:clr>
        </p15:guide>
        <p15:guide id="3" pos="7393">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itting, refrigerator, monitor, black&#10;&#10;Description automatically generated">
            <a:extLst>
              <a:ext uri="{FF2B5EF4-FFF2-40B4-BE49-F238E27FC236}">
                <a16:creationId xmlns="" xmlns:a16="http://schemas.microsoft.com/office/drawing/2014/main" id="{2C10BC62-8949-CD4E-AF05-641F1C068AEF}"/>
              </a:ext>
            </a:extLst>
          </p:cNvPr>
          <p:cNvPicPr>
            <a:picLocks noChangeAspect="1"/>
          </p:cNvPicPr>
          <p:nvPr userDrawn="1"/>
        </p:nvPicPr>
        <p:blipFill>
          <a:blip r:embed="rId22"/>
          <a:stretch>
            <a:fillRect/>
          </a:stretch>
        </p:blipFill>
        <p:spPr>
          <a:xfrm>
            <a:off x="0" y="0"/>
            <a:ext cx="9144000" cy="6858000"/>
          </a:xfrm>
          <a:prstGeom prst="rect">
            <a:avLst/>
          </a:prstGeom>
        </p:spPr>
      </p:pic>
      <p:sp>
        <p:nvSpPr>
          <p:cNvPr id="2" name="Title Placeholder 1">
            <a:extLst>
              <a:ext uri="{FF2B5EF4-FFF2-40B4-BE49-F238E27FC236}">
                <a16:creationId xmlns="" xmlns:a16="http://schemas.microsoft.com/office/drawing/2014/main" id="{96385857-43F8-AB45-9518-DB53B5829DB1}"/>
              </a:ext>
            </a:extLst>
          </p:cNvPr>
          <p:cNvSpPr>
            <a:spLocks noGrp="1"/>
          </p:cNvSpPr>
          <p:nvPr>
            <p:ph type="title"/>
          </p:nvPr>
        </p:nvSpPr>
        <p:spPr>
          <a:xfrm>
            <a:off x="1895474" y="681037"/>
            <a:ext cx="6619875" cy="1009651"/>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 xmlns:a16="http://schemas.microsoft.com/office/drawing/2014/main" id="{22C85A61-6D11-864F-875B-FB7C6EE91F04}"/>
              </a:ext>
            </a:extLst>
          </p:cNvPr>
          <p:cNvSpPr>
            <a:spLocks noGrp="1"/>
          </p:cNvSpPr>
          <p:nvPr>
            <p:ph type="body" idx="1"/>
          </p:nvPr>
        </p:nvSpPr>
        <p:spPr>
          <a:xfrm>
            <a:off x="1895475" y="1825625"/>
            <a:ext cx="661987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DB3268AF-4E6E-9345-B419-18CCA427CA9C}"/>
              </a:ext>
            </a:extLst>
          </p:cNvPr>
          <p:cNvSpPr>
            <a:spLocks noGrp="1"/>
          </p:cNvSpPr>
          <p:nvPr>
            <p:ph type="dt" sz="half" idx="2"/>
          </p:nvPr>
        </p:nvSpPr>
        <p:spPr>
          <a:xfrm>
            <a:off x="1776845" y="6383257"/>
            <a:ext cx="149629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5/28/2025</a:t>
            </a:r>
          </a:p>
        </p:txBody>
      </p:sp>
      <p:sp>
        <p:nvSpPr>
          <p:cNvPr id="5" name="Footer Placeholder 4">
            <a:extLst>
              <a:ext uri="{FF2B5EF4-FFF2-40B4-BE49-F238E27FC236}">
                <a16:creationId xmlns="" xmlns:a16="http://schemas.microsoft.com/office/drawing/2014/main" id="{1E8881BB-D0C5-A04C-A7C1-B0430CCEB889}"/>
              </a:ext>
            </a:extLst>
          </p:cNvPr>
          <p:cNvSpPr>
            <a:spLocks noGrp="1"/>
          </p:cNvSpPr>
          <p:nvPr>
            <p:ph type="ftr" sz="quarter" idx="3"/>
          </p:nvPr>
        </p:nvSpPr>
        <p:spPr>
          <a:xfrm>
            <a:off x="3506931" y="63832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E2F1F17D-8E1D-A444-9A1D-4324ABF44B6D}"/>
              </a:ext>
            </a:extLst>
          </p:cNvPr>
          <p:cNvSpPr>
            <a:spLocks noGrp="1"/>
          </p:cNvSpPr>
          <p:nvPr>
            <p:ph type="sldNum" sz="quarter" idx="4"/>
          </p:nvPr>
        </p:nvSpPr>
        <p:spPr>
          <a:xfrm>
            <a:off x="6839816" y="63832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870C32-7B94-4143-8371-01CA96E87D19}" type="slidenum">
              <a:rPr lang="en-US" smtClean="0"/>
              <a:t>‹#›</a:t>
            </a:fld>
            <a:endParaRPr lang="en-US" dirty="0"/>
          </a:p>
        </p:txBody>
      </p:sp>
    </p:spTree>
    <p:extLst>
      <p:ext uri="{BB962C8B-B14F-4D97-AF65-F5344CB8AC3E}">
        <p14:creationId xmlns:p14="http://schemas.microsoft.com/office/powerpoint/2010/main" val="8302419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Lst>
  <p:hf hdr="0" ftr="0"/>
  <p:txStyles>
    <p:titleStyle>
      <a:lvl1pPr algn="l" defTabSz="685800" rtl="0" eaLnBrk="1" latinLnBrk="0" hangingPunct="1">
        <a:lnSpc>
          <a:spcPct val="90000"/>
        </a:lnSpc>
        <a:spcBef>
          <a:spcPct val="0"/>
        </a:spcBef>
        <a:buNone/>
        <a:defRPr sz="27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p15:clr>
            <a:srgbClr val="F26B43"/>
          </p15:clr>
        </p15:guide>
        <p15:guide id="2" pos="74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hyperlink" Target="mailto:jsinicro@fiu.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64E63A-2470-8E46-8E3B-1A679A631854}"/>
              </a:ext>
            </a:extLst>
          </p:cNvPr>
          <p:cNvSpPr txBox="1"/>
          <p:nvPr/>
        </p:nvSpPr>
        <p:spPr>
          <a:xfrm>
            <a:off x="0" y="4862264"/>
            <a:ext cx="9144000" cy="1807096"/>
          </a:xfrm>
          <a:prstGeom prst="rect">
            <a:avLst/>
          </a:prstGeom>
          <a:solidFill>
            <a:schemeClr val="tx1">
              <a:lumMod val="50000"/>
              <a:alpha val="90000"/>
            </a:schemeClr>
          </a:solidFill>
        </p:spPr>
        <p:txBody>
          <a:bodyPr wrap="square" lIns="171450" tIns="171450" rIns="0" bIns="0" rtlCol="0" anchor="t">
            <a:noAutofit/>
          </a:bodyPr>
          <a:lstStyle/>
          <a:p>
            <a:pPr defTabSz="685800" fontAlgn="auto">
              <a:spcBef>
                <a:spcPts val="0"/>
              </a:spcBef>
              <a:spcAft>
                <a:spcPts val="450"/>
              </a:spcAft>
            </a:pPr>
            <a:r>
              <a:rPr lang="en-US" sz="2100" dirty="0">
                <a:solidFill>
                  <a:srgbClr val="FFFFFF"/>
                </a:solidFill>
                <a:latin typeface="Arial"/>
                <a:ea typeface="+mn-ea"/>
                <a:cs typeface="Arial"/>
              </a:rPr>
              <a:t>Module 1: </a:t>
            </a:r>
            <a:r>
              <a:rPr lang="en-US" sz="2100" dirty="0">
                <a:solidFill>
                  <a:srgbClr val="91D1F3"/>
                </a:solidFill>
                <a:latin typeface="Arial"/>
                <a:ea typeface="+mn-ea"/>
                <a:cs typeface="Arial"/>
              </a:rPr>
              <a:t>Strategic Integration of Consensus Standards to Facilitate Technology Adoption and Diffusion</a:t>
            </a:r>
          </a:p>
          <a:p>
            <a:pPr defTabSz="685800" fontAlgn="auto">
              <a:spcBef>
                <a:spcPts val="0"/>
              </a:spcBef>
              <a:spcAft>
                <a:spcPts val="0"/>
              </a:spcAft>
            </a:pPr>
            <a:r>
              <a:rPr lang="en-US" sz="1050" dirty="0">
                <a:solidFill>
                  <a:srgbClr val="FFFFFF"/>
                </a:solidFill>
                <a:latin typeface="Arial"/>
                <a:ea typeface="+mn-ea"/>
                <a:cs typeface="Arial"/>
              </a:rPr>
              <a:t>Joseph Sinicrope</a:t>
            </a:r>
          </a:p>
          <a:p>
            <a:pPr defTabSz="685800" fontAlgn="auto">
              <a:spcBef>
                <a:spcPts val="0"/>
              </a:spcBef>
              <a:spcAft>
                <a:spcPts val="0"/>
              </a:spcAft>
            </a:pPr>
            <a:r>
              <a:rPr lang="en-US" sz="1050" dirty="0">
                <a:solidFill>
                  <a:srgbClr val="FFFFFF"/>
                </a:solidFill>
                <a:latin typeface="Arial"/>
                <a:ea typeface="+mn-ea"/>
                <a:cs typeface="Arial"/>
              </a:rPr>
              <a:t>Research Scientist, FIU Applied Research Center</a:t>
            </a:r>
          </a:p>
          <a:p>
            <a:pPr defTabSz="685800" fontAlgn="auto">
              <a:spcBef>
                <a:spcPts val="0"/>
              </a:spcBef>
              <a:spcAft>
                <a:spcPts val="0"/>
              </a:spcAft>
            </a:pPr>
            <a:r>
              <a:rPr lang="en-US" sz="1050" dirty="0">
                <a:solidFill>
                  <a:srgbClr val="FFFFFF"/>
                </a:solidFill>
                <a:latin typeface="Arial"/>
                <a:ea typeface="+mn-ea"/>
                <a:cs typeface="Arial"/>
              </a:rPr>
              <a:t>Chair, Committee on Technical Committee Operations</a:t>
            </a:r>
          </a:p>
          <a:p>
            <a:pPr defTabSz="685800" fontAlgn="auto">
              <a:spcBef>
                <a:spcPts val="0"/>
              </a:spcBef>
              <a:spcAft>
                <a:spcPts val="0"/>
              </a:spcAft>
            </a:pPr>
            <a:r>
              <a:rPr lang="en-US" sz="1050" dirty="0">
                <a:solidFill>
                  <a:srgbClr val="FFFFFF"/>
                </a:solidFill>
                <a:latin typeface="Arial"/>
                <a:ea typeface="+mn-ea"/>
                <a:cs typeface="Arial"/>
              </a:rPr>
              <a:t>Vice Chair, E10 Committee on Nuclear Technology and Applications</a:t>
            </a:r>
          </a:p>
          <a:p>
            <a:pPr defTabSz="685800" fontAlgn="auto">
              <a:spcBef>
                <a:spcPts val="0"/>
              </a:spcBef>
              <a:spcAft>
                <a:spcPts val="0"/>
              </a:spcAft>
            </a:pPr>
            <a:r>
              <a:rPr lang="en-US" sz="1050" dirty="0">
                <a:solidFill>
                  <a:srgbClr val="FFFFFF"/>
                </a:solidFill>
                <a:latin typeface="Arial"/>
                <a:ea typeface="+mn-ea"/>
                <a:cs typeface="Arial"/>
              </a:rPr>
              <a:t>Chair, E10.03 Committee on Decommissioning of Nuclear Facilities and Components </a:t>
            </a:r>
            <a:endParaRPr lang="es-PE" sz="1050" dirty="0">
              <a:solidFill>
                <a:srgbClr val="FFFFFF"/>
              </a:solidFill>
              <a:latin typeface="Arial" panose="020B0604020202020204" pitchFamily="34" charset="0"/>
              <a:ea typeface="+mn-ea"/>
              <a:cs typeface="+mn-cs"/>
            </a:endParaRPr>
          </a:p>
        </p:txBody>
      </p:sp>
    </p:spTree>
    <p:extLst>
      <p:ext uri="{BB962C8B-B14F-4D97-AF65-F5344CB8AC3E}">
        <p14:creationId xmlns:p14="http://schemas.microsoft.com/office/powerpoint/2010/main" val="3619132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10</a:t>
            </a:fld>
            <a:endParaRPr lang="en-GB"/>
          </a:p>
        </p:txBody>
      </p:sp>
      <p:sp>
        <p:nvSpPr>
          <p:cNvPr id="6" name="Title 5"/>
          <p:cNvSpPr>
            <a:spLocks noGrp="1"/>
          </p:cNvSpPr>
          <p:nvPr>
            <p:ph type="title"/>
          </p:nvPr>
        </p:nvSpPr>
        <p:spPr>
          <a:xfrm>
            <a:off x="346460" y="260648"/>
            <a:ext cx="7049037" cy="855150"/>
          </a:xfrm>
        </p:spPr>
        <p:txBody>
          <a:bodyPr>
            <a:normAutofit fontScale="90000"/>
          </a:bodyPr>
          <a:lstStyle/>
          <a:p>
            <a:r>
              <a:rPr lang="en-US" dirty="0"/>
              <a:t> </a:t>
            </a:r>
            <a:br>
              <a:rPr lang="en-US" dirty="0"/>
            </a:br>
            <a:r>
              <a:rPr lang="en-US" dirty="0"/>
              <a:t>A Theory of Minimum Quality Standards - H.E. Leland </a:t>
            </a:r>
          </a:p>
        </p:txBody>
      </p:sp>
      <p:graphicFrame>
        <p:nvGraphicFramePr>
          <p:cNvPr id="12" name="Content Placeholder 7">
            <a:extLst>
              <a:ext uri="{FF2B5EF4-FFF2-40B4-BE49-F238E27FC236}">
                <a16:creationId xmlns="" xmlns:a16="http://schemas.microsoft.com/office/drawing/2014/main" id="{6B0AFAF7-CCF9-9D36-F2B4-2047FBA0257C}"/>
              </a:ext>
            </a:extLst>
          </p:cNvPr>
          <p:cNvGraphicFramePr>
            <a:graphicFrameLocks noGrp="1"/>
          </p:cNvGraphicFramePr>
          <p:nvPr>
            <p:ph sz="quarter" idx="15"/>
            <p:extLst>
              <p:ext uri="{D42A27DB-BD31-4B8C-83A1-F6EECF244321}">
                <p14:modId xmlns:p14="http://schemas.microsoft.com/office/powerpoint/2010/main" val="103566037"/>
              </p:ext>
            </p:extLst>
          </p:nvPr>
        </p:nvGraphicFramePr>
        <p:xfrm>
          <a:off x="45852" y="1556792"/>
          <a:ext cx="43821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4489636" y="2086037"/>
            <a:ext cx="4474852" cy="3359187"/>
          </a:xfrm>
          <a:prstGeom prst="rect">
            <a:avLst/>
          </a:prstGeom>
        </p:spPr>
      </p:pic>
      <p:sp>
        <p:nvSpPr>
          <p:cNvPr id="10" name="TextBox 9"/>
          <p:cNvSpPr txBox="1"/>
          <p:nvPr/>
        </p:nvSpPr>
        <p:spPr>
          <a:xfrm>
            <a:off x="4632515" y="5487035"/>
            <a:ext cx="4259965" cy="400110"/>
          </a:xfrm>
          <a:prstGeom prst="rect">
            <a:avLst/>
          </a:prstGeom>
          <a:noFill/>
        </p:spPr>
        <p:txBody>
          <a:bodyPr wrap="square" rtlCol="0">
            <a:spAutoFit/>
          </a:bodyPr>
          <a:lstStyle/>
          <a:p>
            <a:r>
              <a:rPr lang="en-US" sz="1000" b="1" dirty="0">
                <a:solidFill>
                  <a:srgbClr val="303031"/>
                </a:solidFill>
              </a:rPr>
              <a:t>Leland’s mathematical confirmation of positive effects of minimum quality </a:t>
            </a:r>
          </a:p>
        </p:txBody>
      </p:sp>
    </p:spTree>
    <p:extLst>
      <p:ext uri="{BB962C8B-B14F-4D97-AF65-F5344CB8AC3E}">
        <p14:creationId xmlns:p14="http://schemas.microsoft.com/office/powerpoint/2010/main" val="366488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pPr/>
              <a:t>11</a:t>
            </a:fld>
            <a:endParaRPr lang="en-GB"/>
          </a:p>
        </p:txBody>
      </p:sp>
      <p:sp>
        <p:nvSpPr>
          <p:cNvPr id="5" name="Picture Placeholder 4"/>
          <p:cNvSpPr>
            <a:spLocks noGrp="1"/>
          </p:cNvSpPr>
          <p:nvPr>
            <p:ph type="pic" sz="quarter" idx="13"/>
          </p:nvPr>
        </p:nvSpPr>
        <p:spPr/>
        <p:txBody>
          <a:bodyPr/>
          <a:lstStyle/>
          <a:p>
            <a:endParaRPr lang="en-US"/>
          </a:p>
        </p:txBody>
      </p:sp>
      <p:sp>
        <p:nvSpPr>
          <p:cNvPr id="6" name="Title 5"/>
          <p:cNvSpPr>
            <a:spLocks noGrp="1"/>
          </p:cNvSpPr>
          <p:nvPr>
            <p:ph type="title"/>
          </p:nvPr>
        </p:nvSpPr>
        <p:spPr>
          <a:xfrm>
            <a:off x="346460" y="323850"/>
            <a:ext cx="7735541" cy="855150"/>
          </a:xfrm>
        </p:spPr>
        <p:txBody>
          <a:bodyPr>
            <a:normAutofit fontScale="90000"/>
          </a:bodyPr>
          <a:lstStyle/>
          <a:p>
            <a:r>
              <a:rPr lang="en-US" dirty="0"/>
              <a:t>Standards as Trust Constructs and Impacts on Technology Selection and Adoption</a:t>
            </a:r>
            <a:br>
              <a:rPr lang="en-US" dirty="0"/>
            </a:br>
            <a:endParaRPr lang="en-US" dirty="0"/>
          </a:p>
        </p:txBody>
      </p:sp>
      <p:grpSp>
        <p:nvGrpSpPr>
          <p:cNvPr id="7" name="Group 6">
            <a:extLst>
              <a:ext uri="{FF2B5EF4-FFF2-40B4-BE49-F238E27FC236}">
                <a16:creationId xmlns="" xmlns:a16="http://schemas.microsoft.com/office/drawing/2014/main" id="{6705BF8B-4F7F-E143-8A9F-AC363CD6D865}"/>
              </a:ext>
            </a:extLst>
          </p:cNvPr>
          <p:cNvGrpSpPr/>
          <p:nvPr/>
        </p:nvGrpSpPr>
        <p:grpSpPr>
          <a:xfrm>
            <a:off x="648600" y="2204864"/>
            <a:ext cx="7955848" cy="4181398"/>
            <a:chOff x="467544" y="2271938"/>
            <a:chExt cx="7955848" cy="4181398"/>
          </a:xfrm>
        </p:grpSpPr>
        <p:sp>
          <p:nvSpPr>
            <p:cNvPr id="8" name="TextBox 7">
              <a:extLst>
                <a:ext uri="{FF2B5EF4-FFF2-40B4-BE49-F238E27FC236}">
                  <a16:creationId xmlns="" xmlns:a16="http://schemas.microsoft.com/office/drawing/2014/main" id="{9A7F198E-C20B-C845-A7E6-DA68FB173B80}"/>
                </a:ext>
              </a:extLst>
            </p:cNvPr>
            <p:cNvSpPr txBox="1"/>
            <p:nvPr/>
          </p:nvSpPr>
          <p:spPr>
            <a:xfrm>
              <a:off x="827584" y="2359908"/>
              <a:ext cx="7595808" cy="40934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03031"/>
                  </a:solidFill>
                  <a:effectLst/>
                  <a:uLnTx/>
                  <a:uFillTx/>
                </a:rPr>
                <a:t>               </a:t>
              </a:r>
              <a:r>
                <a:rPr kumimoji="0" lang="en-US" sz="2000" b="0" i="0" u="sng" strike="noStrike" kern="0" cap="none" spc="0" normalizeH="0" baseline="0" noProof="0">
                  <a:ln>
                    <a:noFill/>
                  </a:ln>
                  <a:solidFill>
                    <a:srgbClr val="303031"/>
                  </a:solidFill>
                  <a:effectLst/>
                  <a:uLnTx/>
                  <a:uFillTx/>
                </a:rPr>
                <a:t>Trust Constructs</a:t>
              </a:r>
              <a:r>
                <a:rPr kumimoji="0" lang="en-US" sz="2000" b="0" i="0" u="none" strike="noStrike" kern="0" cap="none" spc="0" normalizeH="0" baseline="0" noProof="0">
                  <a:ln>
                    <a:noFill/>
                  </a:ln>
                  <a:solidFill>
                    <a:srgbClr val="303031"/>
                  </a:solidFill>
                  <a:effectLst/>
                  <a:uLnTx/>
                  <a:uFillTx/>
                </a:rPr>
                <a:t>		        </a:t>
              </a:r>
              <a:r>
                <a:rPr kumimoji="0" lang="en-US" sz="2000" b="0" i="0" u="sng" strike="noStrike" kern="0" cap="none" spc="0" normalizeH="0" baseline="0" noProof="0">
                  <a:ln>
                    <a:noFill/>
                  </a:ln>
                  <a:solidFill>
                    <a:srgbClr val="303031"/>
                  </a:solidFill>
                  <a:effectLst/>
                  <a:uLnTx/>
                  <a:uFillTx/>
                </a:rPr>
                <a:t>Sample Mean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0303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303031"/>
                  </a:solidFill>
                  <a:effectLst/>
                  <a:uLnTx/>
                  <a:uFillTx/>
                </a:rPr>
                <a:t>Similarity between the new and old		  0.227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303031"/>
                  </a:solidFill>
                  <a:effectLst/>
                  <a:uLnTx/>
                  <a:uFillTx/>
                </a:rPr>
                <a:t>technology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0303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303031"/>
                  </a:solidFill>
                  <a:effectLst/>
                  <a:uLnTx/>
                  <a:uFillTx/>
                </a:rPr>
                <a:t>Met Industry standards			  0.372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1" u="none" strike="noStrike" kern="0" cap="none" spc="0" normalizeH="0" baseline="0" noProof="0">
                <a:ln>
                  <a:noFill/>
                </a:ln>
                <a:solidFill>
                  <a:srgbClr val="30303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303031"/>
                  </a:solidFill>
                  <a:effectLst/>
                  <a:uLnTx/>
                  <a:uFillTx/>
                </a:rPr>
                <a:t>Standards referenced in		  	  0.429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303031"/>
                  </a:solidFill>
                  <a:effectLst/>
                  <a:uLnTx/>
                  <a:uFillTx/>
                </a:rPr>
                <a:t>regulations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0303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303031"/>
                  </a:solidFill>
                  <a:effectLst/>
                  <a:uLnTx/>
                  <a:uFillTx/>
                </a:rPr>
                <a:t>Return Policy					  0.145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0303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303031"/>
                  </a:solidFill>
                  <a:effectLst/>
                  <a:uLnTx/>
                  <a:uFillTx/>
                </a:rPr>
                <a:t>Warranty					  0.362</a:t>
              </a:r>
            </a:p>
          </p:txBody>
        </p:sp>
        <p:cxnSp>
          <p:nvCxnSpPr>
            <p:cNvPr id="9" name="Straight Connector 8">
              <a:extLst>
                <a:ext uri="{FF2B5EF4-FFF2-40B4-BE49-F238E27FC236}">
                  <a16:creationId xmlns="" xmlns:a16="http://schemas.microsoft.com/office/drawing/2014/main" id="{A068F684-3442-5C4C-B74D-B7642D4C3151}"/>
                </a:ext>
              </a:extLst>
            </p:cNvPr>
            <p:cNvCxnSpPr>
              <a:cxnSpLocks/>
            </p:cNvCxnSpPr>
            <p:nvPr/>
          </p:nvCxnSpPr>
          <p:spPr>
            <a:xfrm>
              <a:off x="467544" y="2271938"/>
              <a:ext cx="7848872" cy="0"/>
            </a:xfrm>
            <a:prstGeom prst="line">
              <a:avLst/>
            </a:prstGeom>
            <a:noFill/>
            <a:ln w="9525" cap="flat" cmpd="sng" algn="ctr">
              <a:solidFill>
                <a:srgbClr val="4F81BD">
                  <a:shade val="95000"/>
                  <a:satMod val="105000"/>
                </a:srgbClr>
              </a:solidFill>
              <a:prstDash val="solid"/>
            </a:ln>
            <a:effectLst/>
          </p:spPr>
        </p:cxnSp>
        <p:cxnSp>
          <p:nvCxnSpPr>
            <p:cNvPr id="10" name="Straight Connector 9">
              <a:extLst>
                <a:ext uri="{FF2B5EF4-FFF2-40B4-BE49-F238E27FC236}">
                  <a16:creationId xmlns="" xmlns:a16="http://schemas.microsoft.com/office/drawing/2014/main" id="{FB8639D0-7CC4-714A-B35F-3BA0DC1E3742}"/>
                </a:ext>
              </a:extLst>
            </p:cNvPr>
            <p:cNvCxnSpPr>
              <a:cxnSpLocks/>
            </p:cNvCxnSpPr>
            <p:nvPr/>
          </p:nvCxnSpPr>
          <p:spPr>
            <a:xfrm>
              <a:off x="467544" y="2276872"/>
              <a:ext cx="0" cy="4176464"/>
            </a:xfrm>
            <a:prstGeom prst="line">
              <a:avLst/>
            </a:prstGeom>
            <a:noFill/>
            <a:ln w="9525" cap="flat" cmpd="sng" algn="ctr">
              <a:solidFill>
                <a:srgbClr val="4F81BD">
                  <a:shade val="95000"/>
                  <a:satMod val="105000"/>
                </a:srgbClr>
              </a:solidFill>
              <a:prstDash val="solid"/>
            </a:ln>
            <a:effectLst/>
          </p:spPr>
        </p:cxnSp>
        <p:cxnSp>
          <p:nvCxnSpPr>
            <p:cNvPr id="11" name="Straight Connector 10">
              <a:extLst>
                <a:ext uri="{FF2B5EF4-FFF2-40B4-BE49-F238E27FC236}">
                  <a16:creationId xmlns="" xmlns:a16="http://schemas.microsoft.com/office/drawing/2014/main" id="{E528D060-86D6-D84A-84E3-3147CD31804A}"/>
                </a:ext>
              </a:extLst>
            </p:cNvPr>
            <p:cNvCxnSpPr>
              <a:cxnSpLocks/>
            </p:cNvCxnSpPr>
            <p:nvPr/>
          </p:nvCxnSpPr>
          <p:spPr>
            <a:xfrm>
              <a:off x="8316416" y="2276872"/>
              <a:ext cx="0" cy="4176464"/>
            </a:xfrm>
            <a:prstGeom prst="line">
              <a:avLst/>
            </a:prstGeom>
            <a:noFill/>
            <a:ln w="9525" cap="flat" cmpd="sng" algn="ctr">
              <a:solidFill>
                <a:srgbClr val="4F81BD">
                  <a:shade val="95000"/>
                  <a:satMod val="105000"/>
                </a:srgbClr>
              </a:solidFill>
              <a:prstDash val="solid"/>
            </a:ln>
            <a:effectLst/>
          </p:spPr>
        </p:cxnSp>
        <p:cxnSp>
          <p:nvCxnSpPr>
            <p:cNvPr id="12" name="Straight Connector 11">
              <a:extLst>
                <a:ext uri="{FF2B5EF4-FFF2-40B4-BE49-F238E27FC236}">
                  <a16:creationId xmlns="" xmlns:a16="http://schemas.microsoft.com/office/drawing/2014/main" id="{E185F61C-373E-644A-BF4B-49C7A7E1ED87}"/>
                </a:ext>
              </a:extLst>
            </p:cNvPr>
            <p:cNvCxnSpPr>
              <a:cxnSpLocks/>
            </p:cNvCxnSpPr>
            <p:nvPr/>
          </p:nvCxnSpPr>
          <p:spPr>
            <a:xfrm>
              <a:off x="467544" y="6453336"/>
              <a:ext cx="7848872" cy="0"/>
            </a:xfrm>
            <a:prstGeom prst="line">
              <a:avLst/>
            </a:prstGeom>
            <a:noFill/>
            <a:ln w="9525" cap="flat" cmpd="sng" algn="ctr">
              <a:solidFill>
                <a:srgbClr val="4F81BD">
                  <a:shade val="95000"/>
                  <a:satMod val="105000"/>
                </a:srgbClr>
              </a:solidFill>
              <a:prstDash val="solid"/>
            </a:ln>
            <a:effectLst/>
          </p:spPr>
        </p:cxnSp>
      </p:grpSp>
      <p:sp>
        <p:nvSpPr>
          <p:cNvPr id="13" name="Title 5"/>
          <p:cNvSpPr>
            <a:spLocks noGrp="1"/>
          </p:cNvSpPr>
          <p:nvPr>
            <p:ph type="title"/>
          </p:nvPr>
        </p:nvSpPr>
        <p:spPr>
          <a:xfrm>
            <a:off x="724891" y="1421722"/>
            <a:ext cx="7735541" cy="855150"/>
          </a:xfrm>
        </p:spPr>
        <p:txBody>
          <a:bodyPr>
            <a:normAutofit fontScale="90000"/>
          </a:bodyPr>
          <a:lstStyle/>
          <a:p>
            <a:r>
              <a:rPr lang="en-US">
                <a:solidFill>
                  <a:srgbClr val="303031"/>
                </a:solidFill>
              </a:rPr>
              <a:t>What factor weighed most heavily in your adoption of the new technology?</a:t>
            </a:r>
            <a:r>
              <a:rPr lang="en-US"/>
              <a:t/>
            </a:r>
            <a:br>
              <a:rPr lang="en-US"/>
            </a:br>
            <a:endParaRPr lang="en-US"/>
          </a:p>
        </p:txBody>
      </p:sp>
      <p:sp>
        <p:nvSpPr>
          <p:cNvPr id="14" name="TextBox 13">
            <a:extLst>
              <a:ext uri="{FF2B5EF4-FFF2-40B4-BE49-F238E27FC236}">
                <a16:creationId xmlns="" xmlns:a16="http://schemas.microsoft.com/office/drawing/2014/main" id="{D5E06AD2-7B46-244F-8266-E0CD9F742C57}"/>
              </a:ext>
            </a:extLst>
          </p:cNvPr>
          <p:cNvSpPr txBox="1"/>
          <p:nvPr/>
        </p:nvSpPr>
        <p:spPr>
          <a:xfrm>
            <a:off x="6539459" y="6361583"/>
            <a:ext cx="206498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err="1">
                <a:ln>
                  <a:noFill/>
                </a:ln>
                <a:solidFill>
                  <a:srgbClr val="303031"/>
                </a:solidFill>
                <a:effectLst/>
                <a:uLnTx/>
                <a:uFillTx/>
              </a:rPr>
              <a:t>Bahmanziari</a:t>
            </a:r>
            <a:r>
              <a:rPr kumimoji="0" lang="en-US" sz="1400" b="0" i="0" u="none" strike="noStrike" kern="0" cap="none" spc="0" normalizeH="0" baseline="0" noProof="0">
                <a:ln>
                  <a:noFill/>
                </a:ln>
                <a:solidFill>
                  <a:srgbClr val="303031"/>
                </a:solidFill>
                <a:effectLst/>
                <a:uLnTx/>
                <a:uFillTx/>
              </a:rPr>
              <a:t> et al, 2016</a:t>
            </a:r>
          </a:p>
        </p:txBody>
      </p:sp>
    </p:spTree>
    <p:extLst>
      <p:ext uri="{BB962C8B-B14F-4D97-AF65-F5344CB8AC3E}">
        <p14:creationId xmlns:p14="http://schemas.microsoft.com/office/powerpoint/2010/main" val="349066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12</a:t>
            </a:fld>
            <a:endParaRPr lang="en-GB"/>
          </a:p>
        </p:txBody>
      </p:sp>
      <p:sp>
        <p:nvSpPr>
          <p:cNvPr id="7" name="Title 6"/>
          <p:cNvSpPr>
            <a:spLocks noGrp="1"/>
          </p:cNvSpPr>
          <p:nvPr>
            <p:ph type="title"/>
          </p:nvPr>
        </p:nvSpPr>
        <p:spPr>
          <a:xfrm>
            <a:off x="346459" y="295095"/>
            <a:ext cx="7735541" cy="855150"/>
          </a:xfrm>
        </p:spPr>
        <p:txBody>
          <a:bodyPr>
            <a:normAutofit/>
          </a:bodyPr>
          <a:lstStyle/>
          <a:p>
            <a:r>
              <a:rPr lang="en-US" dirty="0"/>
              <a:t>Voluntary Consensus Standards Address Stakeholder Equities</a:t>
            </a:r>
          </a:p>
        </p:txBody>
      </p:sp>
      <p:grpSp>
        <p:nvGrpSpPr>
          <p:cNvPr id="9" name="Group 8"/>
          <p:cNvGrpSpPr/>
          <p:nvPr/>
        </p:nvGrpSpPr>
        <p:grpSpPr>
          <a:xfrm>
            <a:off x="491613" y="1301160"/>
            <a:ext cx="8455741" cy="5033249"/>
            <a:chOff x="4067944" y="1555719"/>
            <a:chExt cx="5112568" cy="5033249"/>
          </a:xfrm>
        </p:grpSpPr>
        <p:sp>
          <p:nvSpPr>
            <p:cNvPr id="10" name="Oval 9">
              <a:extLst>
                <a:ext uri="{FF2B5EF4-FFF2-40B4-BE49-F238E27FC236}">
                  <a16:creationId xmlns="" xmlns:a16="http://schemas.microsoft.com/office/drawing/2014/main" id="{147C9C9B-1613-4641-9A86-A466B77C2B8B}"/>
                </a:ext>
              </a:extLst>
            </p:cNvPr>
            <p:cNvSpPr/>
            <p:nvPr/>
          </p:nvSpPr>
          <p:spPr>
            <a:xfrm>
              <a:off x="4067944" y="1844824"/>
              <a:ext cx="1512168" cy="107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Policy Makers and Regulators</a:t>
              </a:r>
            </a:p>
          </p:txBody>
        </p:sp>
        <p:sp>
          <p:nvSpPr>
            <p:cNvPr id="11" name="Oval 10">
              <a:extLst>
                <a:ext uri="{FF2B5EF4-FFF2-40B4-BE49-F238E27FC236}">
                  <a16:creationId xmlns="" xmlns:a16="http://schemas.microsoft.com/office/drawing/2014/main" id="{17DAED34-DB38-3F48-99D6-E505408798CF}"/>
                </a:ext>
              </a:extLst>
            </p:cNvPr>
            <p:cNvSpPr/>
            <p:nvPr/>
          </p:nvSpPr>
          <p:spPr>
            <a:xfrm>
              <a:off x="4067944" y="4293096"/>
              <a:ext cx="1503784" cy="107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Producers, Manufacturers, and R&amp;D Funding Agencies</a:t>
              </a:r>
            </a:p>
          </p:txBody>
        </p:sp>
        <p:sp>
          <p:nvSpPr>
            <p:cNvPr id="12" name="Oval 11">
              <a:extLst>
                <a:ext uri="{FF2B5EF4-FFF2-40B4-BE49-F238E27FC236}">
                  <a16:creationId xmlns="" xmlns:a16="http://schemas.microsoft.com/office/drawing/2014/main" id="{19A9201F-8E5B-FA46-BFEC-E14DC1CD747B}"/>
                </a:ext>
              </a:extLst>
            </p:cNvPr>
            <p:cNvSpPr/>
            <p:nvPr/>
          </p:nvSpPr>
          <p:spPr>
            <a:xfrm>
              <a:off x="4067944" y="3068960"/>
              <a:ext cx="1503784" cy="107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End Users</a:t>
              </a:r>
            </a:p>
          </p:txBody>
        </p:sp>
        <p:sp>
          <p:nvSpPr>
            <p:cNvPr id="13" name="Oval 12">
              <a:extLst>
                <a:ext uri="{FF2B5EF4-FFF2-40B4-BE49-F238E27FC236}">
                  <a16:creationId xmlns="" xmlns:a16="http://schemas.microsoft.com/office/drawing/2014/main" id="{7EAE8A6D-6546-6E4D-B760-9F138C9719FD}"/>
                </a:ext>
              </a:extLst>
            </p:cNvPr>
            <p:cNvSpPr/>
            <p:nvPr/>
          </p:nvSpPr>
          <p:spPr>
            <a:xfrm>
              <a:off x="4067944" y="5517232"/>
              <a:ext cx="1503784" cy="107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Public</a:t>
              </a:r>
            </a:p>
          </p:txBody>
        </p:sp>
        <p:sp>
          <p:nvSpPr>
            <p:cNvPr id="14" name="TextBox 13">
              <a:extLst>
                <a:ext uri="{FF2B5EF4-FFF2-40B4-BE49-F238E27FC236}">
                  <a16:creationId xmlns="" xmlns:a16="http://schemas.microsoft.com/office/drawing/2014/main" id="{C3FE1DE6-9928-D748-816B-5D7F2E664791}"/>
                </a:ext>
              </a:extLst>
            </p:cNvPr>
            <p:cNvSpPr txBox="1"/>
            <p:nvPr/>
          </p:nvSpPr>
          <p:spPr>
            <a:xfrm>
              <a:off x="5652120" y="1555719"/>
              <a:ext cx="349188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-Establishes technology performance requirements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-Supports compliance oversight</a:t>
              </a:r>
            </a:p>
            <a:p>
              <a:pPr marL="0" marR="0" lvl="3"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-Aligns w/Public Law / Code</a:t>
              </a:r>
            </a:p>
            <a:p>
              <a:pPr marL="0" marR="0" lvl="3"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   -Public Law 104-113 </a:t>
              </a:r>
            </a:p>
            <a:p>
              <a:pPr marL="0" marR="0" lvl="3"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   -OMB Circular A-119,“Federal Participation in the Development and Use of Voluntary Consensus Standards</a:t>
              </a:r>
            </a:p>
          </p:txBody>
        </p:sp>
        <p:sp>
          <p:nvSpPr>
            <p:cNvPr id="15" name="TextBox 14">
              <a:extLst>
                <a:ext uri="{FF2B5EF4-FFF2-40B4-BE49-F238E27FC236}">
                  <a16:creationId xmlns="" xmlns:a16="http://schemas.microsoft.com/office/drawing/2014/main" id="{B79A976F-25BE-5E44-A3AA-099224482C80}"/>
                </a:ext>
              </a:extLst>
            </p:cNvPr>
            <p:cNvSpPr txBox="1"/>
            <p:nvPr/>
          </p:nvSpPr>
          <p:spPr>
            <a:xfrm>
              <a:off x="5688632" y="3163816"/>
              <a:ext cx="3491880"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-Reduces risk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-Instills confidence and trust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-Improves analysis, comparison, and decision making in technology selection</a:t>
              </a:r>
            </a:p>
          </p:txBody>
        </p:sp>
        <p:sp>
          <p:nvSpPr>
            <p:cNvPr id="16" name="TextBox 15">
              <a:extLst>
                <a:ext uri="{FF2B5EF4-FFF2-40B4-BE49-F238E27FC236}">
                  <a16:creationId xmlns="" xmlns:a16="http://schemas.microsoft.com/office/drawing/2014/main" id="{B32D748B-DAB2-5D48-8032-ACBEC6505986}"/>
                </a:ext>
              </a:extLst>
            </p:cNvPr>
            <p:cNvSpPr txBox="1"/>
            <p:nvPr/>
          </p:nvSpPr>
          <p:spPr>
            <a:xfrm>
              <a:off x="5688632" y="4365104"/>
              <a:ext cx="3491880"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-Clearly defines performance parameters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-Standardizes quality assurance and testing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-Promotes a common understanding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-Increases ROI on private sector / federally-funded R&amp;D investments</a:t>
              </a:r>
            </a:p>
          </p:txBody>
        </p:sp>
        <p:sp>
          <p:nvSpPr>
            <p:cNvPr id="17" name="TextBox 16">
              <a:extLst>
                <a:ext uri="{FF2B5EF4-FFF2-40B4-BE49-F238E27FC236}">
                  <a16:creationId xmlns="" xmlns:a16="http://schemas.microsoft.com/office/drawing/2014/main" id="{7ABA6A79-4306-A843-9C6A-C570EC315917}"/>
                </a:ext>
              </a:extLst>
            </p:cNvPr>
            <p:cNvSpPr txBox="1"/>
            <p:nvPr/>
          </p:nvSpPr>
          <p:spPr>
            <a:xfrm>
              <a:off x="5688632" y="5702508"/>
              <a:ext cx="349188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-Significantly improves trust and confidence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-Promotes common understanding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84" charset="0"/>
                  <a:ea typeface="ＭＳ Ｐゴシック" pitchFamily="84" charset="-128"/>
                </a:rPr>
                <a:t>-Enhances public safety and good stewardship</a:t>
              </a:r>
            </a:p>
          </p:txBody>
        </p:sp>
      </p:grpSp>
    </p:spTree>
    <p:extLst>
      <p:ext uri="{BB962C8B-B14F-4D97-AF65-F5344CB8AC3E}">
        <p14:creationId xmlns:p14="http://schemas.microsoft.com/office/powerpoint/2010/main" val="387933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13</a:t>
            </a:fld>
            <a:endParaRPr lang="en-GB"/>
          </a:p>
        </p:txBody>
      </p:sp>
      <p:sp>
        <p:nvSpPr>
          <p:cNvPr id="6" name="Content Placeholder 5"/>
          <p:cNvSpPr>
            <a:spLocks noGrp="1"/>
          </p:cNvSpPr>
          <p:nvPr>
            <p:ph sz="quarter" idx="15"/>
          </p:nvPr>
        </p:nvSpPr>
        <p:spPr>
          <a:xfrm>
            <a:off x="107504" y="1340768"/>
            <a:ext cx="8928992" cy="5321210"/>
          </a:xfrm>
        </p:spPr>
        <p:txBody>
          <a:bodyPr vert="horz" lIns="0" tIns="0" rIns="0" bIns="0" rtlCol="0" anchor="t">
            <a:normAutofit lnSpcReduction="10000"/>
          </a:bodyPr>
          <a:lstStyle/>
          <a:p>
            <a:pPr marL="342900" indent="-342900">
              <a:buFont typeface="+mj-lt"/>
              <a:buAutoNum type="arabicPeriod"/>
            </a:pPr>
            <a:r>
              <a:rPr lang="en-US" sz="1100" dirty="0">
                <a:solidFill>
                  <a:srgbClr val="303031"/>
                </a:solidFill>
                <a:cs typeface="Times New Roman"/>
              </a:rPr>
              <a:t>Integrating Transparency, Trust, and Acceptance: The Intelligent Systems Technology Acceptance Model (ISTAM), E. S. Vorm, David J. Y. Combs, pages 1828-1845 | Received 01 Apr 2021, Accepted 18 Apr 2022, Published online: 20 May 2022</a:t>
            </a:r>
          </a:p>
          <a:p>
            <a:pPr marL="342900" indent="-342900">
              <a:buFont typeface="+mj-lt"/>
              <a:buAutoNum type="arabicPeriod"/>
            </a:pPr>
            <a:r>
              <a:rPr lang="en-US" sz="1100" dirty="0">
                <a:solidFill>
                  <a:srgbClr val="303031"/>
                </a:solidFill>
                <a:cs typeface="Times New Roman"/>
              </a:rPr>
              <a:t>World Trade Organization, 2011. Decisions and Recommendations Adopted by The WTO Committee on Technical Barriers to Trade since 1 January 1995. </a:t>
            </a:r>
            <a:endParaRPr lang="en-US" dirty="0"/>
          </a:p>
          <a:p>
            <a:pPr marL="342900" indent="-342900">
              <a:buAutoNum type="arabicPeriod"/>
            </a:pPr>
            <a:r>
              <a:rPr lang="en-US" sz="1100" dirty="0">
                <a:solidFill>
                  <a:srgbClr val="303031"/>
                </a:solidFill>
                <a:ea typeface="+mn-lt"/>
                <a:cs typeface="+mn-lt"/>
              </a:rPr>
              <a:t>Saunders, F. C., Gale, A. W., &amp; Sherry, A. H. (2013). Understanding project uncertainty in safety-critical industries. Paper presented at PMI® Global Congress 2013—EMEA, Istanbul, Turkey. Newtown Square, PA: Project Management Institute.</a:t>
            </a:r>
          </a:p>
          <a:p>
            <a:pPr marL="342900" indent="-342900">
              <a:buFont typeface="+mj-lt"/>
              <a:buAutoNum type="arabicPeriod"/>
            </a:pPr>
            <a:r>
              <a:rPr lang="en-US" sz="1100" dirty="0">
                <a:solidFill>
                  <a:srgbClr val="303031"/>
                </a:solidFill>
                <a:cs typeface="Times New Roman"/>
              </a:rPr>
              <a:t>Gupta, A.K., Lad, L.J., 1983. Industry self-regulation: an economic, organizational, and political analysis. Academy of Management Journal, Rev. 8, 416–425. </a:t>
            </a:r>
          </a:p>
          <a:p>
            <a:pPr marL="342900" indent="-342900">
              <a:buFont typeface="+mj-lt"/>
              <a:buAutoNum type="arabicPeriod"/>
            </a:pPr>
            <a:r>
              <a:rPr lang="en-US" sz="1100" dirty="0">
                <a:solidFill>
                  <a:srgbClr val="303031"/>
                </a:solidFill>
                <a:cs typeface="Times New Roman"/>
              </a:rPr>
              <a:t>GAO report, DOE’s Program to Develop New Technologies for Environmental Cleanup, Statement by Victor S. Rezendes, Director, Energy, Resources, and Science Issues, Resources, Community, and Economic Development Division, May 1997. </a:t>
            </a:r>
            <a:endParaRPr lang="en-US" sz="1100" dirty="0">
              <a:solidFill>
                <a:srgbClr val="303031"/>
              </a:solidFill>
              <a:cs typeface="Times New Roman" panose="02020603050405020304" pitchFamily="18" charset="0"/>
            </a:endParaRPr>
          </a:p>
          <a:p>
            <a:pPr marL="342900" indent="-342900">
              <a:buFont typeface="+mj-lt"/>
              <a:buAutoNum type="arabicPeriod"/>
            </a:pPr>
            <a:r>
              <a:rPr lang="en-US" sz="1100" dirty="0" err="1">
                <a:solidFill>
                  <a:srgbClr val="303031"/>
                </a:solidFill>
                <a:cs typeface="Times New Roman"/>
              </a:rPr>
              <a:t>Akerlof</a:t>
            </a:r>
            <a:r>
              <a:rPr lang="en-US" sz="1100" dirty="0">
                <a:solidFill>
                  <a:srgbClr val="303031"/>
                </a:solidFill>
                <a:cs typeface="Times New Roman"/>
              </a:rPr>
              <a:t>, G.A., 1970. The market for lemons: quality uncertainty and the market mechanism. The Quarterly Journal of Economics, MIT Press, 488–500. </a:t>
            </a:r>
            <a:endParaRPr lang="en-US" sz="1100" dirty="0">
              <a:solidFill>
                <a:srgbClr val="303031"/>
              </a:solidFill>
              <a:cs typeface="Times New Roman" panose="02020603050405020304" pitchFamily="18" charset="0"/>
            </a:endParaRPr>
          </a:p>
          <a:p>
            <a:pPr marL="342900" indent="-342900">
              <a:buFont typeface="+mj-lt"/>
              <a:buAutoNum type="arabicPeriod"/>
            </a:pPr>
            <a:r>
              <a:rPr lang="en-US" sz="1100" dirty="0">
                <a:solidFill>
                  <a:srgbClr val="303031"/>
                </a:solidFill>
                <a:cs typeface="Times New Roman"/>
              </a:rPr>
              <a:t>Leland, H. E., 1979. Quacks, lemons, and licensing: A theory of minimum quality standards; The Journal of Political Economy 87(6):1328–1346. </a:t>
            </a:r>
            <a:endParaRPr lang="en-US" sz="1100" dirty="0">
              <a:solidFill>
                <a:srgbClr val="303031"/>
              </a:solidFill>
              <a:cs typeface="Times New Roman" panose="02020603050405020304" pitchFamily="18" charset="0"/>
            </a:endParaRPr>
          </a:p>
          <a:p>
            <a:pPr marL="342900" indent="-342900">
              <a:buFont typeface="+mj-lt"/>
              <a:buAutoNum type="arabicPeriod"/>
            </a:pPr>
            <a:r>
              <a:rPr lang="en-US" sz="1100" dirty="0">
                <a:solidFill>
                  <a:srgbClr val="303031"/>
                </a:solidFill>
                <a:cs typeface="Times New Roman"/>
              </a:rPr>
              <a:t>Blind, K., Petersen, S. </a:t>
            </a:r>
            <a:r>
              <a:rPr lang="en-US" sz="1100" dirty="0" err="1">
                <a:solidFill>
                  <a:srgbClr val="303031"/>
                </a:solidFill>
                <a:cs typeface="Times New Roman"/>
              </a:rPr>
              <a:t>Riillo</a:t>
            </a:r>
            <a:r>
              <a:rPr lang="en-US" sz="1100" dirty="0">
                <a:solidFill>
                  <a:srgbClr val="303031"/>
                </a:solidFill>
                <a:cs typeface="Times New Roman"/>
              </a:rPr>
              <a:t>, C.., “The impact of standards and regulation on innovation in uncertain markets.”, Research Policy, 2017.</a:t>
            </a:r>
          </a:p>
          <a:p>
            <a:pPr marL="342900" indent="-342900">
              <a:buFont typeface="+mj-lt"/>
              <a:buAutoNum type="arabicPeriod"/>
            </a:pPr>
            <a:r>
              <a:rPr lang="en-US" sz="1100" dirty="0">
                <a:solidFill>
                  <a:srgbClr val="303031"/>
                </a:solidFill>
                <a:cs typeface="Times New Roman"/>
              </a:rPr>
              <a:t>Tassey, G., 1999. Standardization in Technology-Based Markets, Research Policy</a:t>
            </a:r>
          </a:p>
          <a:p>
            <a:pPr marL="342900" indent="-342900">
              <a:buFont typeface="+mj-lt"/>
              <a:buAutoNum type="arabicPeriod"/>
            </a:pPr>
            <a:r>
              <a:rPr lang="en-US" sz="1100" dirty="0">
                <a:solidFill>
                  <a:srgbClr val="303031"/>
                </a:solidFill>
                <a:cs typeface="Times New Roman"/>
              </a:rPr>
              <a:t>Standards, Conformity Assessment, and Trade: Into the 21st Century. Washington, DC: The National Academies Press. https://doi.org/10.17226/4921. </a:t>
            </a:r>
            <a:endParaRPr lang="en-US" sz="1100" dirty="0">
              <a:solidFill>
                <a:srgbClr val="303031"/>
              </a:solidFill>
              <a:cs typeface="Times New Roman" panose="02020603050405020304" pitchFamily="18" charset="0"/>
            </a:endParaRPr>
          </a:p>
          <a:p>
            <a:pPr marL="342900" indent="-342900">
              <a:buFont typeface="+mj-lt"/>
              <a:buAutoNum type="arabicPeriod"/>
            </a:pPr>
            <a:r>
              <a:rPr lang="en-US" sz="1100" dirty="0" err="1">
                <a:solidFill>
                  <a:srgbClr val="303031"/>
                </a:solidFill>
                <a:cs typeface="Times New Roman"/>
              </a:rPr>
              <a:t>Bahmanziari</a:t>
            </a:r>
            <a:r>
              <a:rPr lang="en-US" sz="1100" dirty="0">
                <a:solidFill>
                  <a:srgbClr val="303031"/>
                </a:solidFill>
                <a:cs typeface="Times New Roman"/>
              </a:rPr>
              <a:t>, T., Pearson, J., Crosby, L., “Technology Adoption? A Policy Capturing Approach”, Pages 46-54 | Published online: 01 Feb 2016</a:t>
            </a:r>
          </a:p>
          <a:p>
            <a:pPr marL="342900" indent="-342900">
              <a:buFont typeface="+mj-lt"/>
              <a:buAutoNum type="arabicPeriod"/>
            </a:pPr>
            <a:r>
              <a:rPr lang="en-US" sz="1100" dirty="0">
                <a:solidFill>
                  <a:srgbClr val="303031"/>
                </a:solidFill>
                <a:cs typeface="Times New Roman"/>
              </a:rPr>
              <a:t>Sinicrope, J., </a:t>
            </a:r>
            <a:r>
              <a:rPr lang="en-US" sz="1100" dirty="0" err="1">
                <a:solidFill>
                  <a:srgbClr val="303031"/>
                </a:solidFill>
                <a:cs typeface="Times New Roman"/>
              </a:rPr>
              <a:t>Komninakis</a:t>
            </a:r>
            <a:r>
              <a:rPr lang="en-US" sz="1100" dirty="0">
                <a:solidFill>
                  <a:srgbClr val="303031"/>
                </a:solidFill>
                <a:cs typeface="Times New Roman"/>
              </a:rPr>
              <a:t>, M., Nicholson, J., “Strategic Integration of Consensus Standards to Improve Technology Acceptance and Return on Investment in Federally-funded Applied R&amp;D Programs for Safety-critical Industries”, WM2021 Conference, Phoenix, AZ.</a:t>
            </a:r>
          </a:p>
          <a:p>
            <a:pPr marL="342900" indent="-342900">
              <a:buFont typeface="+mj-lt"/>
              <a:buAutoNum type="arabicPeriod"/>
            </a:pPr>
            <a:r>
              <a:rPr lang="en-US" sz="1100" dirty="0">
                <a:solidFill>
                  <a:srgbClr val="303031"/>
                </a:solidFill>
                <a:cs typeface="Times New Roman"/>
              </a:rPr>
              <a:t>Davis, F. D. (1989), "Perceived usefulness, perceived ease of use, and user acceptance of information technology", MIS Quarterly, 13 (3): 319–340.</a:t>
            </a:r>
          </a:p>
          <a:p>
            <a:pPr marL="342900" indent="-342900">
              <a:buFont typeface="+mj-lt"/>
              <a:buAutoNum type="arabicPeriod"/>
            </a:pPr>
            <a:r>
              <a:rPr lang="en-US" sz="1100" dirty="0">
                <a:solidFill>
                  <a:srgbClr val="303031"/>
                </a:solidFill>
                <a:cs typeface="Times New Roman"/>
              </a:rPr>
              <a:t>Bachmann, R. (2022). Trust and Institutions. In: Poff, D.C., Michalos, A.C. (eds) Encyclopedia of Business and Professional Ethics. Springer, Cham. https://doi.org/10.1007/978-3-319-23514-1_1109-1cience, 35 (8): 982–1003, doi:10.1287/mnsc.35.8.982, S2CID 14580473</a:t>
            </a:r>
          </a:p>
          <a:p>
            <a:pPr marL="0" indent="0">
              <a:buNone/>
            </a:pPr>
            <a:endParaRPr lang="en-US" sz="1100" dirty="0">
              <a:solidFill>
                <a:srgbClr val="303031"/>
              </a:solidFill>
              <a:cs typeface="Times New Roman"/>
            </a:endParaRPr>
          </a:p>
          <a:p>
            <a:pPr marL="342900" indent="-342900">
              <a:buFont typeface="+mj-lt"/>
              <a:buAutoNum type="arabicPeriod"/>
            </a:pPr>
            <a:endParaRPr lang="en-US" sz="1100" dirty="0">
              <a:solidFill>
                <a:srgbClr val="303031"/>
              </a:solidFill>
            </a:endParaRPr>
          </a:p>
          <a:p>
            <a:pPr marL="342900" indent="-342900">
              <a:buFont typeface="+mj-lt"/>
              <a:buAutoNum type="arabicPeriod"/>
            </a:pPr>
            <a:endParaRPr lang="en-US" sz="800" dirty="0">
              <a:solidFill>
                <a:srgbClr val="303031"/>
              </a:solidFill>
            </a:endParaRPr>
          </a:p>
          <a:p>
            <a:endParaRPr lang="en-US" sz="800" dirty="0">
              <a:solidFill>
                <a:srgbClr val="303031"/>
              </a:solidFill>
            </a:endParaRPr>
          </a:p>
        </p:txBody>
      </p:sp>
      <p:sp>
        <p:nvSpPr>
          <p:cNvPr id="7" name="Title 6"/>
          <p:cNvSpPr>
            <a:spLocks noGrp="1"/>
          </p:cNvSpPr>
          <p:nvPr>
            <p:ph type="title"/>
          </p:nvPr>
        </p:nvSpPr>
        <p:spPr/>
        <p:txBody>
          <a:bodyPr/>
          <a:lstStyle/>
          <a:p>
            <a:r>
              <a:rPr lang="en-US"/>
              <a:t>References and Reading Material</a:t>
            </a:r>
          </a:p>
        </p:txBody>
      </p:sp>
    </p:spTree>
    <p:extLst>
      <p:ext uri="{BB962C8B-B14F-4D97-AF65-F5344CB8AC3E}">
        <p14:creationId xmlns:p14="http://schemas.microsoft.com/office/powerpoint/2010/main" val="129382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3583332-01B5-7045-9AC2-FF060FBD4AD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 xmlns:a16="http://schemas.microsoft.com/office/drawing/2014/main" id="{CB7DC841-D025-054D-8250-AEC42F4CE537}"/>
              </a:ext>
            </a:extLst>
          </p:cNvPr>
          <p:cNvSpPr>
            <a:spLocks noGrp="1"/>
          </p:cNvSpPr>
          <p:nvPr>
            <p:ph type="body" sz="quarter" idx="11"/>
          </p:nvPr>
        </p:nvSpPr>
        <p:spPr/>
        <p:txBody>
          <a:bodyPr/>
          <a:lstStyle/>
          <a:p>
            <a:r>
              <a:rPr lang="en-US"/>
              <a:t>Joseph </a:t>
            </a:r>
            <a:r>
              <a:rPr lang="en-US" err="1"/>
              <a:t>Sinicrope</a:t>
            </a:r>
            <a:r>
              <a:rPr lang="en-US"/>
              <a:t>, </a:t>
            </a:r>
            <a:r>
              <a:rPr lang="en-US">
                <a:hlinkClick r:id="rId2"/>
              </a:rPr>
              <a:t>jsinicro@fiu.edu</a:t>
            </a:r>
            <a:r>
              <a:rPr lang="en-US"/>
              <a:t>, 571-235-1282</a:t>
            </a:r>
          </a:p>
        </p:txBody>
      </p:sp>
    </p:spTree>
    <p:extLst>
      <p:ext uri="{BB962C8B-B14F-4D97-AF65-F5344CB8AC3E}">
        <p14:creationId xmlns:p14="http://schemas.microsoft.com/office/powerpoint/2010/main" val="105735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93E1F-143C-61A6-399B-6E1EE921DDE8}"/>
              </a:ext>
            </a:extLst>
          </p:cNvPr>
          <p:cNvSpPr>
            <a:spLocks noGrp="1"/>
          </p:cNvSpPr>
          <p:nvPr>
            <p:ph type="title"/>
          </p:nvPr>
        </p:nvSpPr>
        <p:spPr/>
        <p:txBody>
          <a:bodyPr/>
          <a:lstStyle/>
          <a:p>
            <a:r>
              <a:rPr lang="en-US" dirty="0"/>
              <a:t>How much would you pay?</a:t>
            </a:r>
          </a:p>
        </p:txBody>
      </p:sp>
      <p:sp>
        <p:nvSpPr>
          <p:cNvPr id="3" name="Date Placeholder 2">
            <a:extLst>
              <a:ext uri="{FF2B5EF4-FFF2-40B4-BE49-F238E27FC236}">
                <a16:creationId xmlns="" xmlns:a16="http://schemas.microsoft.com/office/drawing/2014/main" id="{440913C8-9063-6ECF-F5AC-873217C8641A}"/>
              </a:ext>
            </a:extLst>
          </p:cNvPr>
          <p:cNvSpPr>
            <a:spLocks noGrp="1"/>
          </p:cNvSpPr>
          <p:nvPr>
            <p:ph type="dt" sz="half" idx="10"/>
          </p:nvPr>
        </p:nvSpPr>
        <p:spPr/>
        <p:txBody>
          <a:bodyPr/>
          <a:lstStyle/>
          <a:p>
            <a:r>
              <a:rPr lang="en-US"/>
              <a:t>Choose Insert &gt; Header and Footer  to change Date</a:t>
            </a:r>
            <a:endParaRPr lang="en-GB"/>
          </a:p>
        </p:txBody>
      </p:sp>
      <p:sp>
        <p:nvSpPr>
          <p:cNvPr id="4" name="Footer Placeholder 3">
            <a:extLst>
              <a:ext uri="{FF2B5EF4-FFF2-40B4-BE49-F238E27FC236}">
                <a16:creationId xmlns="" xmlns:a16="http://schemas.microsoft.com/office/drawing/2014/main" id="{07EF3FC5-BCA3-5932-184B-5C1D3C22F26B}"/>
              </a:ext>
            </a:extLst>
          </p:cNvPr>
          <p:cNvSpPr>
            <a:spLocks noGrp="1"/>
          </p:cNvSpPr>
          <p:nvPr>
            <p:ph type="ftr" sz="quarter" idx="11"/>
          </p:nvPr>
        </p:nvSpPr>
        <p:spPr/>
        <p:txBody>
          <a:bodyPr/>
          <a:lstStyle/>
          <a:p>
            <a:r>
              <a:rPr lang="en-GB"/>
              <a:t>Choose Insert &gt; Header and Footer  to change Presentation Title</a:t>
            </a:r>
          </a:p>
        </p:txBody>
      </p:sp>
      <p:sp>
        <p:nvSpPr>
          <p:cNvPr id="5" name="Slide Number Placeholder 4">
            <a:extLst>
              <a:ext uri="{FF2B5EF4-FFF2-40B4-BE49-F238E27FC236}">
                <a16:creationId xmlns="" xmlns:a16="http://schemas.microsoft.com/office/drawing/2014/main" id="{FE2CF494-C75E-018E-6260-A973C15BB3DC}"/>
              </a:ext>
            </a:extLst>
          </p:cNvPr>
          <p:cNvSpPr>
            <a:spLocks noGrp="1"/>
          </p:cNvSpPr>
          <p:nvPr>
            <p:ph type="sldNum" sz="quarter" idx="12"/>
          </p:nvPr>
        </p:nvSpPr>
        <p:spPr/>
        <p:txBody>
          <a:bodyPr/>
          <a:lstStyle/>
          <a:p>
            <a:fld id="{AD3FAF27-8B82-4449-B01B-BEC948125F21}" type="slidenum">
              <a:rPr lang="en-GB" smtClean="0"/>
              <a:pPr/>
              <a:t>15</a:t>
            </a:fld>
            <a:endParaRPr lang="en-GB"/>
          </a:p>
        </p:txBody>
      </p:sp>
    </p:spTree>
    <p:extLst>
      <p:ext uri="{BB962C8B-B14F-4D97-AF65-F5344CB8AC3E}">
        <p14:creationId xmlns:p14="http://schemas.microsoft.com/office/powerpoint/2010/main" val="39192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471F74A-4873-2114-516C-0B1928362F8C}"/>
              </a:ext>
            </a:extLst>
          </p:cNvPr>
          <p:cNvSpPr>
            <a:spLocks noGrp="1"/>
          </p:cNvSpPr>
          <p:nvPr>
            <p:ph type="sldNum" sz="quarter" idx="12"/>
          </p:nvPr>
        </p:nvSpPr>
        <p:spPr/>
        <p:txBody>
          <a:bodyPr/>
          <a:lstStyle/>
          <a:p>
            <a:pPr defTabSz="685800" fontAlgn="auto">
              <a:spcBef>
                <a:spcPts val="0"/>
              </a:spcBef>
              <a:spcAft>
                <a:spcPts val="0"/>
              </a:spcAft>
              <a:defRPr/>
            </a:pPr>
            <a:fld id="{AD3FAF27-8B82-4449-B01B-BEC948125F21}" type="slidenum">
              <a:rPr lang="en-GB">
                <a:solidFill>
                  <a:srgbClr val="1C2B39"/>
                </a:solidFill>
                <a:ea typeface="+mn-ea"/>
                <a:cs typeface="+mn-cs"/>
              </a:rPr>
              <a:pPr defTabSz="685800" fontAlgn="auto">
                <a:spcBef>
                  <a:spcPts val="0"/>
                </a:spcBef>
                <a:spcAft>
                  <a:spcPts val="0"/>
                </a:spcAft>
                <a:defRPr/>
              </a:pPr>
              <a:t>2</a:t>
            </a:fld>
            <a:endParaRPr lang="en-GB">
              <a:solidFill>
                <a:srgbClr val="1C2B39"/>
              </a:solidFill>
              <a:ea typeface="+mn-ea"/>
              <a:cs typeface="+mn-cs"/>
            </a:endParaRPr>
          </a:p>
        </p:txBody>
      </p:sp>
      <p:sp>
        <p:nvSpPr>
          <p:cNvPr id="4" name="Title 3">
            <a:extLst>
              <a:ext uri="{FF2B5EF4-FFF2-40B4-BE49-F238E27FC236}">
                <a16:creationId xmlns="" xmlns:a16="http://schemas.microsoft.com/office/drawing/2014/main" id="{9F6222FC-2B0D-F497-5E3E-0052D918D165}"/>
              </a:ext>
            </a:extLst>
          </p:cNvPr>
          <p:cNvSpPr>
            <a:spLocks noGrp="1"/>
          </p:cNvSpPr>
          <p:nvPr>
            <p:ph type="title"/>
          </p:nvPr>
        </p:nvSpPr>
        <p:spPr>
          <a:xfrm>
            <a:off x="346460" y="1451743"/>
            <a:ext cx="8608813" cy="541302"/>
          </a:xfrm>
        </p:spPr>
        <p:txBody>
          <a:bodyPr/>
          <a:lstStyle/>
          <a:p>
            <a:r>
              <a:rPr lang="en-US" sz="2400" dirty="0"/>
              <a:t>The Vision: Leverage the ASTM Student Chapters as a delivery platform for </a:t>
            </a:r>
            <a:r>
              <a:rPr lang="en-US" sz="2400" i="1" u="sng" dirty="0"/>
              <a:t>advanced standards curriculum</a:t>
            </a:r>
          </a:p>
        </p:txBody>
      </p:sp>
      <p:grpSp>
        <p:nvGrpSpPr>
          <p:cNvPr id="31" name="Group 30">
            <a:extLst>
              <a:ext uri="{FF2B5EF4-FFF2-40B4-BE49-F238E27FC236}">
                <a16:creationId xmlns="" xmlns:a16="http://schemas.microsoft.com/office/drawing/2014/main" id="{CBD8BCE8-1307-9BE8-4870-7FA7B6659370}"/>
              </a:ext>
            </a:extLst>
          </p:cNvPr>
          <p:cNvGrpSpPr/>
          <p:nvPr/>
        </p:nvGrpSpPr>
        <p:grpSpPr>
          <a:xfrm>
            <a:off x="802414" y="2193070"/>
            <a:ext cx="7595076" cy="2269507"/>
            <a:chOff x="481222" y="2268638"/>
            <a:chExt cx="11200564" cy="3495298"/>
          </a:xfrm>
        </p:grpSpPr>
        <p:sp>
          <p:nvSpPr>
            <p:cNvPr id="6" name="Arrow: Right 5">
              <a:extLst>
                <a:ext uri="{FF2B5EF4-FFF2-40B4-BE49-F238E27FC236}">
                  <a16:creationId xmlns="" xmlns:a16="http://schemas.microsoft.com/office/drawing/2014/main" id="{DA976D89-063F-381B-78EF-F56EE884508D}"/>
                </a:ext>
              </a:extLst>
            </p:cNvPr>
            <p:cNvSpPr/>
            <p:nvPr/>
          </p:nvSpPr>
          <p:spPr>
            <a:xfrm>
              <a:off x="481222" y="2268638"/>
              <a:ext cx="11200564" cy="349529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685800" fontAlgn="auto">
                <a:spcBef>
                  <a:spcPts val="0"/>
                </a:spcBef>
                <a:spcAft>
                  <a:spcPts val="0"/>
                </a:spcAft>
                <a:defRPr/>
              </a:pPr>
              <a:endParaRPr lang="en-US" sz="1200">
                <a:solidFill>
                  <a:srgbClr val="1C2B39">
                    <a:hueOff val="0"/>
                    <a:satOff val="0"/>
                    <a:lumOff val="0"/>
                    <a:alphaOff val="0"/>
                  </a:srgbClr>
                </a:solidFill>
                <a:latin typeface="Arial"/>
              </a:endParaRPr>
            </a:p>
          </p:txBody>
        </p:sp>
        <p:grpSp>
          <p:nvGrpSpPr>
            <p:cNvPr id="7" name="Group 6">
              <a:extLst>
                <a:ext uri="{FF2B5EF4-FFF2-40B4-BE49-F238E27FC236}">
                  <a16:creationId xmlns="" xmlns:a16="http://schemas.microsoft.com/office/drawing/2014/main" id="{A6F76BC1-E1DC-CD38-4B32-116ABDE8D8CD}"/>
                </a:ext>
              </a:extLst>
            </p:cNvPr>
            <p:cNvGrpSpPr/>
            <p:nvPr/>
          </p:nvGrpSpPr>
          <p:grpSpPr>
            <a:xfrm>
              <a:off x="621046" y="3385488"/>
              <a:ext cx="1325653" cy="1340647"/>
              <a:chOff x="2539" y="1291700"/>
              <a:chExt cx="1444103" cy="1722267"/>
            </a:xfrm>
          </p:grpSpPr>
          <p:sp>
            <p:nvSpPr>
              <p:cNvPr id="8" name="Rectangle: Rounded Corners 7">
                <a:extLst>
                  <a:ext uri="{FF2B5EF4-FFF2-40B4-BE49-F238E27FC236}">
                    <a16:creationId xmlns="" xmlns:a16="http://schemas.microsoft.com/office/drawing/2014/main" id="{529F0797-A182-9BD4-5FFB-0C9344809729}"/>
                  </a:ext>
                </a:extLst>
              </p:cNvPr>
              <p:cNvSpPr/>
              <p:nvPr/>
            </p:nvSpPr>
            <p:spPr>
              <a:xfrm>
                <a:off x="2539"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200">
                  <a:solidFill>
                    <a:srgbClr val="FFFFFF"/>
                  </a:solidFill>
                  <a:latin typeface="Arial"/>
                </a:endParaRPr>
              </a:p>
            </p:txBody>
          </p:sp>
          <p:sp>
            <p:nvSpPr>
              <p:cNvPr id="9" name="Rectangle: Rounded Corners 5">
                <a:extLst>
                  <a:ext uri="{FF2B5EF4-FFF2-40B4-BE49-F238E27FC236}">
                    <a16:creationId xmlns="" xmlns:a16="http://schemas.microsoft.com/office/drawing/2014/main" id="{0E283366-A120-5E82-A27D-1515F7494681}"/>
                  </a:ext>
                </a:extLst>
              </p:cNvPr>
              <p:cNvSpPr txBox="1"/>
              <p:nvPr/>
            </p:nvSpPr>
            <p:spPr>
              <a:xfrm>
                <a:off x="73034"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433388" fontAlgn="auto">
                  <a:lnSpc>
                    <a:spcPct val="90000"/>
                  </a:lnSpc>
                  <a:spcAft>
                    <a:spcPct val="35000"/>
                  </a:spcAft>
                  <a:defRPr/>
                </a:pPr>
                <a:r>
                  <a:rPr lang="en-US" sz="788" b="1">
                    <a:solidFill>
                      <a:srgbClr val="FFFFFF"/>
                    </a:solidFill>
                    <a:latin typeface="Arial"/>
                  </a:rPr>
                  <a:t>Academic Outreach</a:t>
                </a:r>
              </a:p>
              <a:p>
                <a:pPr algn="ctr" defTabSz="433388" fontAlgn="auto">
                  <a:lnSpc>
                    <a:spcPct val="90000"/>
                  </a:lnSpc>
                  <a:spcAft>
                    <a:spcPct val="35000"/>
                  </a:spcAft>
                  <a:defRPr/>
                </a:pPr>
                <a:r>
                  <a:rPr lang="en-US" sz="788" i="1">
                    <a:solidFill>
                      <a:srgbClr val="FFFFFF"/>
                    </a:solidFill>
                    <a:latin typeface="Arial"/>
                  </a:rPr>
                  <a:t>Awareness</a:t>
                </a:r>
              </a:p>
            </p:txBody>
          </p:sp>
        </p:grpSp>
        <p:grpSp>
          <p:nvGrpSpPr>
            <p:cNvPr id="10" name="Group 9">
              <a:extLst>
                <a:ext uri="{FF2B5EF4-FFF2-40B4-BE49-F238E27FC236}">
                  <a16:creationId xmlns="" xmlns:a16="http://schemas.microsoft.com/office/drawing/2014/main" id="{7562BD28-B05E-594C-F930-F1D22E87828F}"/>
                </a:ext>
              </a:extLst>
            </p:cNvPr>
            <p:cNvGrpSpPr/>
            <p:nvPr/>
          </p:nvGrpSpPr>
          <p:grpSpPr>
            <a:xfrm>
              <a:off x="2018018" y="3385489"/>
              <a:ext cx="1325653" cy="1340647"/>
              <a:chOff x="1550722" y="1291700"/>
              <a:chExt cx="1444103" cy="1722267"/>
            </a:xfrm>
          </p:grpSpPr>
          <p:sp>
            <p:nvSpPr>
              <p:cNvPr id="11" name="Rectangle: Rounded Corners 10">
                <a:extLst>
                  <a:ext uri="{FF2B5EF4-FFF2-40B4-BE49-F238E27FC236}">
                    <a16:creationId xmlns="" xmlns:a16="http://schemas.microsoft.com/office/drawing/2014/main" id="{DC24295B-33AA-98D7-AA04-D81D35FE249D}"/>
                  </a:ext>
                </a:extLst>
              </p:cNvPr>
              <p:cNvSpPr/>
              <p:nvPr/>
            </p:nvSpPr>
            <p:spPr>
              <a:xfrm>
                <a:off x="1550722"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200">
                  <a:solidFill>
                    <a:srgbClr val="FFFFFF"/>
                  </a:solidFill>
                  <a:latin typeface="Arial"/>
                </a:endParaRPr>
              </a:p>
            </p:txBody>
          </p:sp>
          <p:sp>
            <p:nvSpPr>
              <p:cNvPr id="12" name="Rectangle: Rounded Corners 7">
                <a:extLst>
                  <a:ext uri="{FF2B5EF4-FFF2-40B4-BE49-F238E27FC236}">
                    <a16:creationId xmlns="" xmlns:a16="http://schemas.microsoft.com/office/drawing/2014/main" id="{C4FBB9A6-BAD3-9876-F443-5C15329BADEF}"/>
                  </a:ext>
                </a:extLst>
              </p:cNvPr>
              <p:cNvSpPr txBox="1"/>
              <p:nvPr/>
            </p:nvSpPr>
            <p:spPr>
              <a:xfrm>
                <a:off x="1621217"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433388" fontAlgn="auto">
                  <a:lnSpc>
                    <a:spcPct val="90000"/>
                  </a:lnSpc>
                  <a:spcAft>
                    <a:spcPct val="35000"/>
                  </a:spcAft>
                  <a:defRPr/>
                </a:pPr>
                <a:r>
                  <a:rPr lang="en-US" sz="788" b="1">
                    <a:solidFill>
                      <a:srgbClr val="FFFFFF"/>
                    </a:solidFill>
                    <a:latin typeface="Arial"/>
                  </a:rPr>
                  <a:t>Student Membership</a:t>
                </a:r>
              </a:p>
              <a:p>
                <a:pPr algn="ctr" defTabSz="433388" fontAlgn="auto">
                  <a:lnSpc>
                    <a:spcPct val="90000"/>
                  </a:lnSpc>
                  <a:spcAft>
                    <a:spcPct val="35000"/>
                  </a:spcAft>
                  <a:defRPr/>
                </a:pPr>
                <a:r>
                  <a:rPr lang="en-US" sz="788" i="1">
                    <a:solidFill>
                      <a:srgbClr val="FFFFFF"/>
                    </a:solidFill>
                    <a:latin typeface="Arial"/>
                  </a:rPr>
                  <a:t>Early Engagement</a:t>
                </a:r>
              </a:p>
            </p:txBody>
          </p:sp>
        </p:grpSp>
        <p:grpSp>
          <p:nvGrpSpPr>
            <p:cNvPr id="13" name="Group 12">
              <a:extLst>
                <a:ext uri="{FF2B5EF4-FFF2-40B4-BE49-F238E27FC236}">
                  <a16:creationId xmlns="" xmlns:a16="http://schemas.microsoft.com/office/drawing/2014/main" id="{FCDBAAC9-928B-99EE-5598-7DCC00EE7728}"/>
                </a:ext>
              </a:extLst>
            </p:cNvPr>
            <p:cNvGrpSpPr/>
            <p:nvPr/>
          </p:nvGrpSpPr>
          <p:grpSpPr>
            <a:xfrm>
              <a:off x="3414989" y="3385490"/>
              <a:ext cx="1325653" cy="1340647"/>
              <a:chOff x="3098905" y="1291700"/>
              <a:chExt cx="1444103" cy="1722267"/>
            </a:xfrm>
          </p:grpSpPr>
          <p:sp>
            <p:nvSpPr>
              <p:cNvPr id="14" name="Rectangle: Rounded Corners 13">
                <a:extLst>
                  <a:ext uri="{FF2B5EF4-FFF2-40B4-BE49-F238E27FC236}">
                    <a16:creationId xmlns="" xmlns:a16="http://schemas.microsoft.com/office/drawing/2014/main" id="{8EC1F5B4-17F9-66B1-916C-CD84660E9FC8}"/>
                  </a:ext>
                </a:extLst>
              </p:cNvPr>
              <p:cNvSpPr/>
              <p:nvPr/>
            </p:nvSpPr>
            <p:spPr>
              <a:xfrm>
                <a:off x="3098905"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200">
                  <a:solidFill>
                    <a:srgbClr val="FFFFFF"/>
                  </a:solidFill>
                  <a:latin typeface="Arial"/>
                </a:endParaRPr>
              </a:p>
            </p:txBody>
          </p:sp>
          <p:sp>
            <p:nvSpPr>
              <p:cNvPr id="15" name="Rectangle: Rounded Corners 9">
                <a:extLst>
                  <a:ext uri="{FF2B5EF4-FFF2-40B4-BE49-F238E27FC236}">
                    <a16:creationId xmlns="" xmlns:a16="http://schemas.microsoft.com/office/drawing/2014/main" id="{C1AC6839-1305-0966-828E-B12AE0F81020}"/>
                  </a:ext>
                </a:extLst>
              </p:cNvPr>
              <p:cNvSpPr txBox="1"/>
              <p:nvPr/>
            </p:nvSpPr>
            <p:spPr>
              <a:xfrm>
                <a:off x="3169400" y="1347595"/>
                <a:ext cx="1303113" cy="1581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433388" fontAlgn="auto">
                  <a:lnSpc>
                    <a:spcPct val="90000"/>
                  </a:lnSpc>
                  <a:spcAft>
                    <a:spcPct val="35000"/>
                  </a:spcAft>
                  <a:defRPr/>
                </a:pPr>
                <a:r>
                  <a:rPr lang="en-US" sz="788" b="1" dirty="0">
                    <a:solidFill>
                      <a:srgbClr val="FFFFFF"/>
                    </a:solidFill>
                    <a:latin typeface="Arial"/>
                  </a:rPr>
                  <a:t>Student Chapters</a:t>
                </a:r>
              </a:p>
              <a:p>
                <a:pPr algn="ctr" defTabSz="433388" fontAlgn="auto">
                  <a:lnSpc>
                    <a:spcPct val="90000"/>
                  </a:lnSpc>
                  <a:spcAft>
                    <a:spcPct val="35000"/>
                  </a:spcAft>
                  <a:defRPr/>
                </a:pPr>
                <a:r>
                  <a:rPr lang="en-US" sz="788" i="1" dirty="0">
                    <a:solidFill>
                      <a:srgbClr val="FFFFFF"/>
                    </a:solidFill>
                    <a:latin typeface="Arial"/>
                  </a:rPr>
                  <a:t>Direct Participation</a:t>
                </a:r>
              </a:p>
            </p:txBody>
          </p:sp>
        </p:grpSp>
        <p:grpSp>
          <p:nvGrpSpPr>
            <p:cNvPr id="16" name="Group 15">
              <a:extLst>
                <a:ext uri="{FF2B5EF4-FFF2-40B4-BE49-F238E27FC236}">
                  <a16:creationId xmlns="" xmlns:a16="http://schemas.microsoft.com/office/drawing/2014/main" id="{DB65EC98-7B76-9558-B98B-F4478427DFD5}"/>
                </a:ext>
              </a:extLst>
            </p:cNvPr>
            <p:cNvGrpSpPr/>
            <p:nvPr/>
          </p:nvGrpSpPr>
          <p:grpSpPr>
            <a:xfrm>
              <a:off x="4800500" y="3385490"/>
              <a:ext cx="1325653" cy="1340647"/>
              <a:chOff x="4647088" y="1291700"/>
              <a:chExt cx="1444103" cy="1722267"/>
            </a:xfrm>
          </p:grpSpPr>
          <p:sp>
            <p:nvSpPr>
              <p:cNvPr id="17" name="Rectangle: Rounded Corners 16">
                <a:extLst>
                  <a:ext uri="{FF2B5EF4-FFF2-40B4-BE49-F238E27FC236}">
                    <a16:creationId xmlns="" xmlns:a16="http://schemas.microsoft.com/office/drawing/2014/main" id="{DAC7D732-942A-8524-B84E-8FD96A1AF565}"/>
                  </a:ext>
                </a:extLst>
              </p:cNvPr>
              <p:cNvSpPr/>
              <p:nvPr/>
            </p:nvSpPr>
            <p:spPr>
              <a:xfrm>
                <a:off x="4647088"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200">
                  <a:solidFill>
                    <a:srgbClr val="FFFFFF"/>
                  </a:solidFill>
                  <a:latin typeface="Arial"/>
                </a:endParaRPr>
              </a:p>
            </p:txBody>
          </p:sp>
          <p:sp>
            <p:nvSpPr>
              <p:cNvPr id="18" name="Rectangle: Rounded Corners 11">
                <a:extLst>
                  <a:ext uri="{FF2B5EF4-FFF2-40B4-BE49-F238E27FC236}">
                    <a16:creationId xmlns="" xmlns:a16="http://schemas.microsoft.com/office/drawing/2014/main" id="{C21DCB54-7370-4956-5458-24E8B5E60271}"/>
                  </a:ext>
                </a:extLst>
              </p:cNvPr>
              <p:cNvSpPr txBox="1"/>
              <p:nvPr/>
            </p:nvSpPr>
            <p:spPr>
              <a:xfrm>
                <a:off x="4717583"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433388" fontAlgn="auto">
                  <a:lnSpc>
                    <a:spcPct val="90000"/>
                  </a:lnSpc>
                  <a:spcAft>
                    <a:spcPct val="35000"/>
                  </a:spcAft>
                  <a:defRPr/>
                </a:pPr>
                <a:r>
                  <a:rPr lang="en-US" sz="788" b="1" dirty="0">
                    <a:solidFill>
                      <a:srgbClr val="FFFFFF"/>
                    </a:solidFill>
                    <a:latin typeface="Arial"/>
                  </a:rPr>
                  <a:t>New Member Orientation</a:t>
                </a:r>
              </a:p>
              <a:p>
                <a:pPr algn="ctr" defTabSz="433388" fontAlgn="auto">
                  <a:lnSpc>
                    <a:spcPct val="90000"/>
                  </a:lnSpc>
                  <a:spcAft>
                    <a:spcPct val="35000"/>
                  </a:spcAft>
                  <a:defRPr/>
                </a:pPr>
                <a:r>
                  <a:rPr lang="en-US" sz="788" i="1" dirty="0">
                    <a:solidFill>
                      <a:srgbClr val="FFFFFF"/>
                    </a:solidFill>
                    <a:latin typeface="Arial"/>
                  </a:rPr>
                  <a:t>Onboarding</a:t>
                </a:r>
              </a:p>
            </p:txBody>
          </p:sp>
        </p:grpSp>
        <p:grpSp>
          <p:nvGrpSpPr>
            <p:cNvPr id="19" name="Group 18">
              <a:extLst>
                <a:ext uri="{FF2B5EF4-FFF2-40B4-BE49-F238E27FC236}">
                  <a16:creationId xmlns="" xmlns:a16="http://schemas.microsoft.com/office/drawing/2014/main" id="{5C933AE9-0F52-3B9C-54EA-17EBBF3493DA}"/>
                </a:ext>
              </a:extLst>
            </p:cNvPr>
            <p:cNvGrpSpPr/>
            <p:nvPr/>
          </p:nvGrpSpPr>
          <p:grpSpPr>
            <a:xfrm>
              <a:off x="6181607" y="3385490"/>
              <a:ext cx="1325653" cy="1340647"/>
              <a:chOff x="6195271" y="1291700"/>
              <a:chExt cx="1444103" cy="1722267"/>
            </a:xfrm>
          </p:grpSpPr>
          <p:sp>
            <p:nvSpPr>
              <p:cNvPr id="20" name="Rectangle: Rounded Corners 19">
                <a:extLst>
                  <a:ext uri="{FF2B5EF4-FFF2-40B4-BE49-F238E27FC236}">
                    <a16:creationId xmlns="" xmlns:a16="http://schemas.microsoft.com/office/drawing/2014/main" id="{37D10963-4A34-CF3B-1AFC-60F03D2492C6}"/>
                  </a:ext>
                </a:extLst>
              </p:cNvPr>
              <p:cNvSpPr/>
              <p:nvPr/>
            </p:nvSpPr>
            <p:spPr>
              <a:xfrm>
                <a:off x="6195271"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200">
                  <a:solidFill>
                    <a:srgbClr val="FFFFFF"/>
                  </a:solidFill>
                  <a:latin typeface="Arial"/>
                </a:endParaRPr>
              </a:p>
            </p:txBody>
          </p:sp>
          <p:sp>
            <p:nvSpPr>
              <p:cNvPr id="21" name="Rectangle: Rounded Corners 13">
                <a:extLst>
                  <a:ext uri="{FF2B5EF4-FFF2-40B4-BE49-F238E27FC236}">
                    <a16:creationId xmlns="" xmlns:a16="http://schemas.microsoft.com/office/drawing/2014/main" id="{9B9E50EB-6801-C1D7-2A5F-CECB7811CEB0}"/>
                  </a:ext>
                </a:extLst>
              </p:cNvPr>
              <p:cNvSpPr txBox="1"/>
              <p:nvPr/>
            </p:nvSpPr>
            <p:spPr>
              <a:xfrm>
                <a:off x="6265766"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433388" fontAlgn="auto">
                  <a:lnSpc>
                    <a:spcPct val="90000"/>
                  </a:lnSpc>
                  <a:spcAft>
                    <a:spcPct val="35000"/>
                  </a:spcAft>
                  <a:defRPr/>
                </a:pPr>
                <a:r>
                  <a:rPr lang="en-US" sz="788" b="1" dirty="0">
                    <a:solidFill>
                      <a:srgbClr val="FFFFFF"/>
                    </a:solidFill>
                    <a:latin typeface="Arial"/>
                  </a:rPr>
                  <a:t>Emerging Professionals</a:t>
                </a:r>
              </a:p>
              <a:p>
                <a:pPr algn="ctr" defTabSz="433388" fontAlgn="auto">
                  <a:lnSpc>
                    <a:spcPct val="90000"/>
                  </a:lnSpc>
                  <a:spcAft>
                    <a:spcPct val="35000"/>
                  </a:spcAft>
                  <a:defRPr/>
                </a:pPr>
                <a:r>
                  <a:rPr lang="en-US" sz="788" i="1" dirty="0">
                    <a:solidFill>
                      <a:srgbClr val="FFFFFF"/>
                    </a:solidFill>
                    <a:latin typeface="Arial"/>
                  </a:rPr>
                  <a:t>Leadership Development</a:t>
                </a:r>
              </a:p>
            </p:txBody>
          </p:sp>
        </p:grpSp>
        <p:grpSp>
          <p:nvGrpSpPr>
            <p:cNvPr id="22" name="Group 21">
              <a:extLst>
                <a:ext uri="{FF2B5EF4-FFF2-40B4-BE49-F238E27FC236}">
                  <a16:creationId xmlns="" xmlns:a16="http://schemas.microsoft.com/office/drawing/2014/main" id="{1AA64C2C-D14F-31CD-8950-5C952EFC85E8}"/>
                </a:ext>
              </a:extLst>
            </p:cNvPr>
            <p:cNvGrpSpPr/>
            <p:nvPr/>
          </p:nvGrpSpPr>
          <p:grpSpPr>
            <a:xfrm>
              <a:off x="7571973" y="3385595"/>
              <a:ext cx="1325653" cy="1340647"/>
              <a:chOff x="7743454" y="1291700"/>
              <a:chExt cx="1444103" cy="1722267"/>
            </a:xfrm>
          </p:grpSpPr>
          <p:sp>
            <p:nvSpPr>
              <p:cNvPr id="23" name="Rectangle: Rounded Corners 22">
                <a:extLst>
                  <a:ext uri="{FF2B5EF4-FFF2-40B4-BE49-F238E27FC236}">
                    <a16:creationId xmlns="" xmlns:a16="http://schemas.microsoft.com/office/drawing/2014/main" id="{4379F49A-C58E-8C2E-FEB4-E440ECD77031}"/>
                  </a:ext>
                </a:extLst>
              </p:cNvPr>
              <p:cNvSpPr/>
              <p:nvPr/>
            </p:nvSpPr>
            <p:spPr>
              <a:xfrm>
                <a:off x="7743454"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200">
                  <a:solidFill>
                    <a:srgbClr val="FFFFFF"/>
                  </a:solidFill>
                  <a:latin typeface="Arial"/>
                </a:endParaRPr>
              </a:p>
            </p:txBody>
          </p:sp>
          <p:sp>
            <p:nvSpPr>
              <p:cNvPr id="24" name="Rectangle: Rounded Corners 15">
                <a:extLst>
                  <a:ext uri="{FF2B5EF4-FFF2-40B4-BE49-F238E27FC236}">
                    <a16:creationId xmlns="" xmlns:a16="http://schemas.microsoft.com/office/drawing/2014/main" id="{E52D39EE-6EBA-DBEC-8C94-02C3F9455D68}"/>
                  </a:ext>
                </a:extLst>
              </p:cNvPr>
              <p:cNvSpPr txBox="1"/>
              <p:nvPr/>
            </p:nvSpPr>
            <p:spPr>
              <a:xfrm>
                <a:off x="7813949"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433388" fontAlgn="auto">
                  <a:lnSpc>
                    <a:spcPct val="90000"/>
                  </a:lnSpc>
                  <a:spcAft>
                    <a:spcPct val="35000"/>
                  </a:spcAft>
                  <a:defRPr/>
                </a:pPr>
                <a:r>
                  <a:rPr lang="en-US" sz="788" b="1" dirty="0">
                    <a:solidFill>
                      <a:srgbClr val="FFFFFF"/>
                    </a:solidFill>
                    <a:latin typeface="Arial"/>
                  </a:rPr>
                  <a:t>Virtual Classroom</a:t>
                </a:r>
              </a:p>
              <a:p>
                <a:pPr algn="ctr" defTabSz="433388" fontAlgn="auto">
                  <a:lnSpc>
                    <a:spcPct val="90000"/>
                  </a:lnSpc>
                  <a:spcAft>
                    <a:spcPct val="35000"/>
                  </a:spcAft>
                  <a:defRPr/>
                </a:pPr>
                <a:r>
                  <a:rPr lang="en-US" sz="788" i="1" dirty="0">
                    <a:solidFill>
                      <a:srgbClr val="FFFFFF"/>
                    </a:solidFill>
                    <a:latin typeface="Arial"/>
                  </a:rPr>
                  <a:t>Basic Member Training</a:t>
                </a:r>
              </a:p>
            </p:txBody>
          </p:sp>
        </p:grpSp>
        <p:grpSp>
          <p:nvGrpSpPr>
            <p:cNvPr id="25" name="Group 24">
              <a:extLst>
                <a:ext uri="{FF2B5EF4-FFF2-40B4-BE49-F238E27FC236}">
                  <a16:creationId xmlns="" xmlns:a16="http://schemas.microsoft.com/office/drawing/2014/main" id="{F59DA73B-9110-1D3A-6B3C-5EE5C4EC87EC}"/>
                </a:ext>
              </a:extLst>
            </p:cNvPr>
            <p:cNvGrpSpPr/>
            <p:nvPr/>
          </p:nvGrpSpPr>
          <p:grpSpPr>
            <a:xfrm>
              <a:off x="8949261" y="3385595"/>
              <a:ext cx="1325653" cy="1340647"/>
              <a:chOff x="9291637" y="1291700"/>
              <a:chExt cx="1444103" cy="1722267"/>
            </a:xfrm>
          </p:grpSpPr>
          <p:sp>
            <p:nvSpPr>
              <p:cNvPr id="26" name="Rectangle: Rounded Corners 25">
                <a:extLst>
                  <a:ext uri="{FF2B5EF4-FFF2-40B4-BE49-F238E27FC236}">
                    <a16:creationId xmlns="" xmlns:a16="http://schemas.microsoft.com/office/drawing/2014/main" id="{346B1C5E-901F-16F7-18C5-8C2CE251B0FF}"/>
                  </a:ext>
                </a:extLst>
              </p:cNvPr>
              <p:cNvSpPr/>
              <p:nvPr/>
            </p:nvSpPr>
            <p:spPr>
              <a:xfrm>
                <a:off x="9291637" y="1291700"/>
                <a:ext cx="1444103" cy="17222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85800" fontAlgn="auto">
                  <a:spcBef>
                    <a:spcPts val="0"/>
                  </a:spcBef>
                  <a:spcAft>
                    <a:spcPts val="0"/>
                  </a:spcAft>
                  <a:defRPr/>
                </a:pPr>
                <a:endParaRPr lang="en-US" sz="1200">
                  <a:solidFill>
                    <a:srgbClr val="FFFFFF"/>
                  </a:solidFill>
                  <a:latin typeface="Arial"/>
                </a:endParaRPr>
              </a:p>
            </p:txBody>
          </p:sp>
          <p:sp>
            <p:nvSpPr>
              <p:cNvPr id="27" name="Rectangle: Rounded Corners 17">
                <a:extLst>
                  <a:ext uri="{FF2B5EF4-FFF2-40B4-BE49-F238E27FC236}">
                    <a16:creationId xmlns="" xmlns:a16="http://schemas.microsoft.com/office/drawing/2014/main" id="{F9B0B45D-B301-448F-F6F3-A35CE9456844}"/>
                  </a:ext>
                </a:extLst>
              </p:cNvPr>
              <p:cNvSpPr txBox="1"/>
              <p:nvPr/>
            </p:nvSpPr>
            <p:spPr>
              <a:xfrm>
                <a:off x="9362132" y="1362195"/>
                <a:ext cx="1303113" cy="1581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433388" fontAlgn="auto">
                  <a:lnSpc>
                    <a:spcPct val="90000"/>
                  </a:lnSpc>
                  <a:spcAft>
                    <a:spcPct val="35000"/>
                  </a:spcAft>
                  <a:defRPr/>
                </a:pPr>
                <a:r>
                  <a:rPr lang="en-US" sz="788" b="1" dirty="0">
                    <a:solidFill>
                      <a:srgbClr val="FFFFFF"/>
                    </a:solidFill>
                    <a:latin typeface="Arial"/>
                  </a:rPr>
                  <a:t>Officers’ Training Workshop</a:t>
                </a:r>
                <a:r>
                  <a:rPr lang="en-US" sz="788" dirty="0">
                    <a:solidFill>
                      <a:srgbClr val="FFFFFF"/>
                    </a:solidFill>
                    <a:latin typeface="Arial"/>
                  </a:rPr>
                  <a:t> </a:t>
                </a:r>
              </a:p>
              <a:p>
                <a:pPr algn="ctr" defTabSz="433388" fontAlgn="auto">
                  <a:lnSpc>
                    <a:spcPct val="90000"/>
                  </a:lnSpc>
                  <a:spcAft>
                    <a:spcPct val="35000"/>
                  </a:spcAft>
                  <a:defRPr/>
                </a:pPr>
                <a:r>
                  <a:rPr lang="en-US" sz="788" i="1" dirty="0">
                    <a:solidFill>
                      <a:srgbClr val="FFFFFF"/>
                    </a:solidFill>
                    <a:latin typeface="Arial"/>
                  </a:rPr>
                  <a:t>Advanced Member Training</a:t>
                </a:r>
              </a:p>
            </p:txBody>
          </p:sp>
        </p:grpSp>
      </p:grpSp>
      <p:sp>
        <p:nvSpPr>
          <p:cNvPr id="30" name="TextBox 29">
            <a:extLst>
              <a:ext uri="{FF2B5EF4-FFF2-40B4-BE49-F238E27FC236}">
                <a16:creationId xmlns="" xmlns:a16="http://schemas.microsoft.com/office/drawing/2014/main" id="{F7B15B43-B622-8633-F51E-CD91DC4820AB}"/>
              </a:ext>
            </a:extLst>
          </p:cNvPr>
          <p:cNvSpPr txBox="1"/>
          <p:nvPr/>
        </p:nvSpPr>
        <p:spPr>
          <a:xfrm>
            <a:off x="137433" y="4134437"/>
            <a:ext cx="8817840" cy="2369880"/>
          </a:xfrm>
          <a:prstGeom prst="rect">
            <a:avLst/>
          </a:prstGeom>
          <a:noFill/>
        </p:spPr>
        <p:txBody>
          <a:bodyPr wrap="square" rtlCol="0">
            <a:spAutoFit/>
          </a:bodyPr>
          <a:lstStyle/>
          <a:p>
            <a:pPr marL="214313" indent="-214313" defTabSz="685800" fontAlgn="auto">
              <a:spcBef>
                <a:spcPts val="0"/>
              </a:spcBef>
              <a:spcAft>
                <a:spcPts val="0"/>
              </a:spcAft>
              <a:buFont typeface="Wingdings" panose="05000000000000000000" pitchFamily="2" charset="2"/>
              <a:buChar char="§"/>
            </a:pPr>
            <a:r>
              <a:rPr lang="en-US" dirty="0">
                <a:solidFill>
                  <a:srgbClr val="1C2B39"/>
                </a:solidFill>
                <a:latin typeface="Arial"/>
                <a:ea typeface="+mn-ea"/>
                <a:cs typeface="+mn-cs"/>
              </a:rPr>
              <a:t>Addresses gaps in standards education </a:t>
            </a:r>
          </a:p>
          <a:p>
            <a:pPr marL="557213" lvl="1" indent="-214313" defTabSz="685800" fontAlgn="auto">
              <a:spcBef>
                <a:spcPts val="0"/>
              </a:spcBef>
              <a:spcAft>
                <a:spcPts val="0"/>
              </a:spcAft>
              <a:buFont typeface="Wingdings" panose="05000000000000000000" pitchFamily="2" charset="2"/>
              <a:buChar char="§"/>
            </a:pPr>
            <a:r>
              <a:rPr lang="en-US" sz="1600" dirty="0">
                <a:solidFill>
                  <a:srgbClr val="1C2B39"/>
                </a:solidFill>
                <a:latin typeface="Arial"/>
                <a:ea typeface="+mn-ea"/>
                <a:cs typeface="+mn-cs"/>
              </a:rPr>
              <a:t>There is an abundance of Standards 101 / Standards Mechanics curriculum, but a dearth of advanced standards curriculum that highlights the theoretical underpinnings</a:t>
            </a:r>
          </a:p>
          <a:p>
            <a:pPr marL="557213" lvl="1" indent="-214313" defTabSz="685800" fontAlgn="auto">
              <a:spcBef>
                <a:spcPts val="0"/>
              </a:spcBef>
              <a:spcAft>
                <a:spcPts val="0"/>
              </a:spcAft>
              <a:buFont typeface="Wingdings" panose="05000000000000000000" pitchFamily="2" charset="2"/>
              <a:buChar char="§"/>
            </a:pPr>
            <a:r>
              <a:rPr lang="en-US" sz="1600" dirty="0">
                <a:solidFill>
                  <a:srgbClr val="1C2B39"/>
                </a:solidFill>
                <a:latin typeface="Arial"/>
                <a:ea typeface="+mn-ea"/>
                <a:cs typeface="+mn-cs"/>
              </a:rPr>
              <a:t>Intent was to add value by developing curriculum that provides a deeper understanding of </a:t>
            </a:r>
            <a:r>
              <a:rPr lang="en-US" sz="1600" b="1" i="1" dirty="0">
                <a:solidFill>
                  <a:srgbClr val="1C2B39"/>
                </a:solidFill>
                <a:latin typeface="Arial"/>
                <a:ea typeface="+mn-ea"/>
                <a:cs typeface="+mn-cs"/>
              </a:rPr>
              <a:t>why</a:t>
            </a:r>
            <a:r>
              <a:rPr lang="en-US" sz="1600" dirty="0">
                <a:solidFill>
                  <a:srgbClr val="1C2B39"/>
                </a:solidFill>
                <a:latin typeface="Arial"/>
                <a:ea typeface="+mn-ea"/>
                <a:cs typeface="+mn-cs"/>
              </a:rPr>
              <a:t> standards work</a:t>
            </a:r>
          </a:p>
          <a:p>
            <a:pPr marL="214313" indent="-214313" defTabSz="685800" fontAlgn="auto">
              <a:spcBef>
                <a:spcPts val="0"/>
              </a:spcBef>
              <a:spcAft>
                <a:spcPts val="0"/>
              </a:spcAft>
              <a:buFont typeface="Wingdings" panose="05000000000000000000" pitchFamily="2" charset="2"/>
              <a:buChar char="§"/>
            </a:pPr>
            <a:r>
              <a:rPr lang="en-US" dirty="0">
                <a:solidFill>
                  <a:srgbClr val="1C2B39"/>
                </a:solidFill>
                <a:latin typeface="Arial"/>
                <a:ea typeface="+mn-ea"/>
                <a:cs typeface="+mn-cs"/>
              </a:rPr>
              <a:t>Enhances the ROI of the ASTM Student Chapter Initiative </a:t>
            </a:r>
          </a:p>
          <a:p>
            <a:pPr marL="557213" lvl="1" indent="-214313" defTabSz="685800" fontAlgn="auto">
              <a:spcBef>
                <a:spcPts val="0"/>
              </a:spcBef>
              <a:spcAft>
                <a:spcPts val="0"/>
              </a:spcAft>
              <a:buFont typeface="Wingdings" panose="05000000000000000000" pitchFamily="2" charset="2"/>
              <a:buChar char="§"/>
            </a:pPr>
            <a:r>
              <a:rPr lang="en-US" sz="1600" dirty="0">
                <a:solidFill>
                  <a:srgbClr val="1C2B39"/>
                </a:solidFill>
                <a:latin typeface="Arial"/>
                <a:ea typeface="+mn-ea"/>
                <a:cs typeface="+mn-cs"/>
              </a:rPr>
              <a:t>Unique opportunity to address the </a:t>
            </a:r>
            <a:r>
              <a:rPr lang="en-US" sz="1600" b="1" i="1" dirty="0">
                <a:solidFill>
                  <a:srgbClr val="1C2B39"/>
                </a:solidFill>
                <a:latin typeface="Arial"/>
                <a:ea typeface="+mn-ea"/>
                <a:cs typeface="+mn-cs"/>
              </a:rPr>
              <a:t>higher-level demand </a:t>
            </a:r>
            <a:r>
              <a:rPr lang="en-US" sz="1600" dirty="0">
                <a:solidFill>
                  <a:srgbClr val="1C2B39"/>
                </a:solidFill>
                <a:latin typeface="Arial"/>
                <a:ea typeface="+mn-ea"/>
                <a:cs typeface="+mn-cs"/>
              </a:rPr>
              <a:t>from a cadre of students who self-selected to gain a deeper understanding of </a:t>
            </a:r>
            <a:r>
              <a:rPr lang="en-US" sz="1600" dirty="0" smtClean="0">
                <a:solidFill>
                  <a:srgbClr val="1C2B39"/>
                </a:solidFill>
                <a:latin typeface="Arial"/>
                <a:ea typeface="+mn-ea"/>
                <a:cs typeface="+mn-cs"/>
              </a:rPr>
              <a:t>standards</a:t>
            </a:r>
          </a:p>
          <a:p>
            <a:pPr marL="557213" lvl="1" indent="-214313" defTabSz="685800" fontAlgn="auto">
              <a:spcBef>
                <a:spcPts val="0"/>
              </a:spcBef>
              <a:spcAft>
                <a:spcPts val="0"/>
              </a:spcAft>
              <a:buFont typeface="Wingdings" panose="05000000000000000000" pitchFamily="2" charset="2"/>
              <a:buChar char="§"/>
            </a:pPr>
            <a:r>
              <a:rPr lang="en-US" sz="1600" dirty="0" smtClean="0">
                <a:solidFill>
                  <a:srgbClr val="1C2B39"/>
                </a:solidFill>
                <a:latin typeface="Arial"/>
                <a:ea typeface="+mn-ea"/>
                <a:cs typeface="+mn-cs"/>
              </a:rPr>
              <a:t>18 x graduate students and 4 x ASTM Emerging Professionals</a:t>
            </a:r>
            <a:r>
              <a:rPr lang="en-US" sz="1600" dirty="0" smtClean="0">
                <a:solidFill>
                  <a:srgbClr val="1C2B39"/>
                </a:solidFill>
                <a:latin typeface="Arial"/>
                <a:ea typeface="+mn-ea"/>
                <a:cs typeface="+mn-cs"/>
              </a:rPr>
              <a:t> </a:t>
            </a:r>
            <a:endParaRPr lang="en-US" sz="1600" dirty="0">
              <a:solidFill>
                <a:srgbClr val="1C2B39"/>
              </a:solidFill>
              <a:latin typeface="Arial"/>
              <a:ea typeface="+mn-ea"/>
              <a:cs typeface="+mn-cs"/>
            </a:endParaRPr>
          </a:p>
        </p:txBody>
      </p:sp>
      <p:sp>
        <p:nvSpPr>
          <p:cNvPr id="3" name="Down Arrow 2"/>
          <p:cNvSpPr/>
          <p:nvPr/>
        </p:nvSpPr>
        <p:spPr>
          <a:xfrm>
            <a:off x="3141231" y="2334409"/>
            <a:ext cx="225910" cy="387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147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857251"/>
            <a:ext cx="9144000" cy="78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fontAlgn="auto">
              <a:spcBef>
                <a:spcPts val="0"/>
              </a:spcBef>
              <a:spcAft>
                <a:spcPts val="0"/>
              </a:spcAft>
            </a:pPr>
            <a:r>
              <a:rPr lang="en-US" sz="2100" dirty="0">
                <a:solidFill>
                  <a:srgbClr val="FFFFFF"/>
                </a:solidFill>
                <a:latin typeface="Arial" panose="020B0604020202020204"/>
              </a:rPr>
              <a:t>Advanced Standards Curriculum</a:t>
            </a:r>
          </a:p>
        </p:txBody>
      </p:sp>
      <p:pic>
        <p:nvPicPr>
          <p:cNvPr id="96" name="Picture 95" descr="A black background with white text&#10;&#10;Description automatically generated">
            <a:extLst>
              <a:ext uri="{FF2B5EF4-FFF2-40B4-BE49-F238E27FC236}">
                <a16:creationId xmlns="" xmlns:a16="http://schemas.microsoft.com/office/drawing/2014/main" id="{945B0196-6376-1346-9A68-4E9C62FB3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63" y="912796"/>
            <a:ext cx="3016526" cy="687926"/>
          </a:xfrm>
          <a:prstGeom prst="rect">
            <a:avLst/>
          </a:prstGeom>
        </p:spPr>
      </p:pic>
      <p:grpSp>
        <p:nvGrpSpPr>
          <p:cNvPr id="5" name="Group 4">
            <a:extLst>
              <a:ext uri="{FF2B5EF4-FFF2-40B4-BE49-F238E27FC236}">
                <a16:creationId xmlns="" xmlns:a16="http://schemas.microsoft.com/office/drawing/2014/main" id="{DAF8C745-3FF3-447D-4414-B9A3B847C017}"/>
              </a:ext>
            </a:extLst>
          </p:cNvPr>
          <p:cNvGrpSpPr/>
          <p:nvPr/>
        </p:nvGrpSpPr>
        <p:grpSpPr>
          <a:xfrm>
            <a:off x="942974" y="1642087"/>
            <a:ext cx="7515225" cy="4185977"/>
            <a:chOff x="942975" y="1642087"/>
            <a:chExt cx="6923552" cy="3819765"/>
          </a:xfrm>
        </p:grpSpPr>
        <p:grpSp>
          <p:nvGrpSpPr>
            <p:cNvPr id="8" name="Group 7"/>
            <p:cNvGrpSpPr/>
            <p:nvPr/>
          </p:nvGrpSpPr>
          <p:grpSpPr>
            <a:xfrm>
              <a:off x="942975" y="1642087"/>
              <a:ext cx="6923552" cy="3819765"/>
              <a:chOff x="923688" y="1198849"/>
              <a:chExt cx="8740272" cy="4729899"/>
            </a:xfrm>
          </p:grpSpPr>
          <p:cxnSp>
            <p:nvCxnSpPr>
              <p:cNvPr id="20" name="Straight Connector 73">
                <a:extLst>
                  <a:ext uri="{FF2B5EF4-FFF2-40B4-BE49-F238E27FC236}">
                    <a16:creationId xmlns="" xmlns:a16="http://schemas.microsoft.com/office/drawing/2014/main" id="{5F912AFA-95F2-463F-AA2D-7F238F6E36B4}"/>
                  </a:ext>
                </a:extLst>
              </p:cNvPr>
              <p:cNvCxnSpPr>
                <a:cxnSpLocks/>
              </p:cNvCxnSpPr>
              <p:nvPr/>
            </p:nvCxnSpPr>
            <p:spPr>
              <a:xfrm>
                <a:off x="1062184" y="3447420"/>
                <a:ext cx="8601776" cy="5018"/>
              </a:xfrm>
              <a:prstGeom prst="line">
                <a:avLst/>
              </a:prstGeom>
              <a:noFill/>
              <a:ln w="38100" cap="flat" cmpd="sng" algn="ctr">
                <a:solidFill>
                  <a:srgbClr val="57687C"/>
                </a:solidFill>
                <a:prstDash val="solid"/>
                <a:miter lim="800000"/>
                <a:headEnd type="oval"/>
                <a:tailEnd type="triangle"/>
              </a:ln>
              <a:effectLst/>
            </p:spPr>
          </p:cxnSp>
          <p:grpSp>
            <p:nvGrpSpPr>
              <p:cNvPr id="6" name="Group 5"/>
              <p:cNvGrpSpPr/>
              <p:nvPr/>
            </p:nvGrpSpPr>
            <p:grpSpPr>
              <a:xfrm>
                <a:off x="923688" y="3692240"/>
                <a:ext cx="4155338" cy="650643"/>
                <a:chOff x="923688" y="3692240"/>
                <a:chExt cx="4155338" cy="650643"/>
              </a:xfrm>
            </p:grpSpPr>
            <p:sp>
              <p:nvSpPr>
                <p:cNvPr id="32" name="TextBox 31">
                  <a:extLst>
                    <a:ext uri="{FF2B5EF4-FFF2-40B4-BE49-F238E27FC236}">
                      <a16:creationId xmlns="" xmlns:a16="http://schemas.microsoft.com/office/drawing/2014/main" id="{C1066673-FE50-4463-8DC4-B60A907F595D}"/>
                    </a:ext>
                  </a:extLst>
                </p:cNvPr>
                <p:cNvSpPr txBox="1"/>
                <p:nvPr/>
              </p:nvSpPr>
              <p:spPr>
                <a:xfrm>
                  <a:off x="923688" y="3692240"/>
                  <a:ext cx="1509082" cy="338555"/>
                </a:xfrm>
                <a:prstGeom prst="rect">
                  <a:avLst/>
                </a:prstGeom>
                <a:noFill/>
              </p:spPr>
              <p:txBody>
                <a:bodyPr wrap="square" lIns="68580" tIns="34290" rIns="68580" bIns="34290" rtlCol="0" anchor="ctr">
                  <a:spAutoFit/>
                </a:bodyPr>
                <a:lstStyle/>
                <a:p>
                  <a:pPr algn="ctr" defTabSz="685800" fontAlgn="auto">
                    <a:spcBef>
                      <a:spcPts val="0"/>
                    </a:spcBef>
                    <a:spcAft>
                      <a:spcPts val="0"/>
                    </a:spcAft>
                    <a:defRPr/>
                  </a:pPr>
                  <a:r>
                    <a:rPr lang="en-US" altLang="ko-KR" sz="1200" b="1" dirty="0">
                      <a:solidFill>
                        <a:srgbClr val="000000"/>
                      </a:solidFill>
                      <a:latin typeface="Arial"/>
                      <a:ea typeface="Arial Unicode MS"/>
                      <a:cs typeface="Arial"/>
                    </a:rPr>
                    <a:t>Module 1 </a:t>
                  </a:r>
                </a:p>
              </p:txBody>
            </p:sp>
            <p:sp>
              <p:nvSpPr>
                <p:cNvPr id="33" name="TextBox 32">
                  <a:extLst>
                    <a:ext uri="{FF2B5EF4-FFF2-40B4-BE49-F238E27FC236}">
                      <a16:creationId xmlns="" xmlns:a16="http://schemas.microsoft.com/office/drawing/2014/main" id="{B378E2CF-8004-45AB-8DAC-AFF18191944A}"/>
                    </a:ext>
                  </a:extLst>
                </p:cNvPr>
                <p:cNvSpPr txBox="1"/>
                <p:nvPr/>
              </p:nvSpPr>
              <p:spPr>
                <a:xfrm>
                  <a:off x="3662610" y="4004329"/>
                  <a:ext cx="1416416" cy="338554"/>
                </a:xfrm>
                <a:prstGeom prst="rect">
                  <a:avLst/>
                </a:prstGeom>
                <a:noFill/>
              </p:spPr>
              <p:txBody>
                <a:bodyPr wrap="square" rtlCol="0">
                  <a:spAutoFit/>
                </a:bodyPr>
                <a:lstStyle/>
                <a:p>
                  <a:pPr algn="ctr" defTabSz="685800" fontAlgn="auto">
                    <a:spcBef>
                      <a:spcPts val="0"/>
                    </a:spcBef>
                    <a:spcAft>
                      <a:spcPts val="0"/>
                    </a:spcAft>
                    <a:defRPr/>
                  </a:pPr>
                  <a:endParaRPr lang="en-US" altLang="ko-KR" sz="1050" dirty="0">
                    <a:solidFill>
                      <a:srgbClr val="000000">
                        <a:lumMod val="75000"/>
                        <a:lumOff val="25000"/>
                      </a:srgbClr>
                    </a:solidFill>
                    <a:latin typeface="Arial"/>
                    <a:ea typeface="Arial Unicode MS"/>
                    <a:cs typeface="Arial" pitchFamily="34" charset="0"/>
                  </a:endParaRPr>
                </a:p>
              </p:txBody>
            </p:sp>
          </p:grpSp>
          <p:grpSp>
            <p:nvGrpSpPr>
              <p:cNvPr id="65" name="Group 11">
                <a:extLst>
                  <a:ext uri="{FF2B5EF4-FFF2-40B4-BE49-F238E27FC236}">
                    <a16:creationId xmlns="" xmlns:a16="http://schemas.microsoft.com/office/drawing/2014/main" id="{4FA75510-BC5D-4C81-B0AF-B06DBB6B411E}"/>
                  </a:ext>
                </a:extLst>
              </p:cNvPr>
              <p:cNvGrpSpPr/>
              <p:nvPr/>
            </p:nvGrpSpPr>
            <p:grpSpPr>
              <a:xfrm>
                <a:off x="5499726" y="3344426"/>
                <a:ext cx="936104" cy="1692188"/>
                <a:chOff x="5571845" y="3717921"/>
                <a:chExt cx="936104" cy="1692188"/>
              </a:xfrm>
            </p:grpSpPr>
            <p:cxnSp>
              <p:nvCxnSpPr>
                <p:cNvPr id="66" name="Straight Connector 87">
                  <a:extLst>
                    <a:ext uri="{FF2B5EF4-FFF2-40B4-BE49-F238E27FC236}">
                      <a16:creationId xmlns="" xmlns:a16="http://schemas.microsoft.com/office/drawing/2014/main" id="{14AF5C10-1D25-41C4-9AA2-92D5B707CC70}"/>
                    </a:ext>
                  </a:extLst>
                </p:cNvPr>
                <p:cNvCxnSpPr/>
                <p:nvPr/>
              </p:nvCxnSpPr>
              <p:spPr>
                <a:xfrm rot="10800000">
                  <a:off x="6039897" y="3933945"/>
                  <a:ext cx="0" cy="540060"/>
                </a:xfrm>
                <a:prstGeom prst="line">
                  <a:avLst/>
                </a:prstGeom>
                <a:noFill/>
                <a:ln w="38100" cap="flat" cmpd="sng" algn="ctr">
                  <a:solidFill>
                    <a:schemeClr val="accent2">
                      <a:lumMod val="40000"/>
                      <a:lumOff val="60000"/>
                    </a:schemeClr>
                  </a:solidFill>
                  <a:prstDash val="solid"/>
                  <a:miter lim="800000"/>
                  <a:headEnd type="none" w="lg" len="lg"/>
                </a:ln>
                <a:effectLst/>
              </p:spPr>
            </p:cxnSp>
            <p:sp>
              <p:nvSpPr>
                <p:cNvPr id="67" name="Oval 88">
                  <a:extLst>
                    <a:ext uri="{FF2B5EF4-FFF2-40B4-BE49-F238E27FC236}">
                      <a16:creationId xmlns="" xmlns:a16="http://schemas.microsoft.com/office/drawing/2014/main" id="{92E881DF-A307-4BC9-B9BD-BC8565222E12}"/>
                    </a:ext>
                  </a:extLst>
                </p:cNvPr>
                <p:cNvSpPr/>
                <p:nvPr/>
              </p:nvSpPr>
              <p:spPr>
                <a:xfrm rot="10800000">
                  <a:off x="5931885" y="3717921"/>
                  <a:ext cx="216024" cy="216024"/>
                </a:xfrm>
                <a:prstGeom prst="ellipse">
                  <a:avLst/>
                </a:prstGeom>
                <a:solidFill>
                  <a:sysClr val="window" lastClr="FFFFFF"/>
                </a:solidFill>
                <a:ln w="38100" cap="flat" cmpd="sng" algn="ctr">
                  <a:solidFill>
                    <a:schemeClr val="accent2">
                      <a:lumMod val="40000"/>
                      <a:lumOff val="6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nvGrpSpPr>
                <p:cNvPr id="68" name="Group 6">
                  <a:extLst>
                    <a:ext uri="{FF2B5EF4-FFF2-40B4-BE49-F238E27FC236}">
                      <a16:creationId xmlns="" xmlns:a16="http://schemas.microsoft.com/office/drawing/2014/main" id="{46142CB5-F42E-4BCD-AB1A-AE8ED80C2330}"/>
                    </a:ext>
                  </a:extLst>
                </p:cNvPr>
                <p:cNvGrpSpPr/>
                <p:nvPr/>
              </p:nvGrpSpPr>
              <p:grpSpPr>
                <a:xfrm>
                  <a:off x="5571845" y="4474005"/>
                  <a:ext cx="936104" cy="936104"/>
                  <a:chOff x="5571845" y="4474005"/>
                  <a:chExt cx="936104" cy="936104"/>
                </a:xfrm>
              </p:grpSpPr>
              <p:sp>
                <p:nvSpPr>
                  <p:cNvPr id="69" name="Oval 90">
                    <a:extLst>
                      <a:ext uri="{FF2B5EF4-FFF2-40B4-BE49-F238E27FC236}">
                        <a16:creationId xmlns="" xmlns:a16="http://schemas.microsoft.com/office/drawing/2014/main" id="{64E55463-CC11-43EB-8F91-C72C4D2CA51C}"/>
                      </a:ext>
                    </a:extLst>
                  </p:cNvPr>
                  <p:cNvSpPr/>
                  <p:nvPr/>
                </p:nvSpPr>
                <p:spPr>
                  <a:xfrm rot="10800000">
                    <a:off x="5571845" y="4474005"/>
                    <a:ext cx="936104" cy="936104"/>
                  </a:xfrm>
                  <a:prstGeom prst="ellipse">
                    <a:avLst/>
                  </a:prstGeom>
                  <a:solidFill>
                    <a:sysClr val="window" lastClr="FFFFFF"/>
                  </a:solidFill>
                  <a:ln w="38100" cap="flat" cmpd="sng" algn="ctr">
                    <a:solidFill>
                      <a:schemeClr val="accent2">
                        <a:lumMod val="40000"/>
                        <a:lumOff val="6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sp>
                <p:nvSpPr>
                  <p:cNvPr id="70" name="Oval 91">
                    <a:extLst>
                      <a:ext uri="{FF2B5EF4-FFF2-40B4-BE49-F238E27FC236}">
                        <a16:creationId xmlns="" xmlns:a16="http://schemas.microsoft.com/office/drawing/2014/main" id="{BA195D14-D917-4E74-B3AC-B1BA7D84A849}"/>
                      </a:ext>
                    </a:extLst>
                  </p:cNvPr>
                  <p:cNvSpPr/>
                  <p:nvPr/>
                </p:nvSpPr>
                <p:spPr>
                  <a:xfrm rot="10800000">
                    <a:off x="5643853" y="4546013"/>
                    <a:ext cx="792088" cy="792088"/>
                  </a:xfrm>
                  <a:prstGeom prst="ellipse">
                    <a:avLst/>
                  </a:prstGeom>
                  <a:solidFill>
                    <a:schemeClr val="accent2">
                      <a:lumMod val="40000"/>
                      <a:lumOff val="60000"/>
                    </a:schemeClr>
                  </a:solidFill>
                  <a:ln w="12700" cap="flat" cmpd="sng" algn="ctr">
                    <a:solidFill>
                      <a:schemeClr val="accent2">
                        <a:lumMod val="40000"/>
                        <a:lumOff val="6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grpSp>
          <p:sp>
            <p:nvSpPr>
              <p:cNvPr id="72" name="TextBox 71">
                <a:extLst>
                  <a:ext uri="{FF2B5EF4-FFF2-40B4-BE49-F238E27FC236}">
                    <a16:creationId xmlns="" xmlns:a16="http://schemas.microsoft.com/office/drawing/2014/main" id="{03502ED7-1B32-4A1E-BC4D-5F095774D17D}"/>
                  </a:ext>
                </a:extLst>
              </p:cNvPr>
              <p:cNvSpPr txBox="1"/>
              <p:nvPr/>
            </p:nvSpPr>
            <p:spPr>
              <a:xfrm>
                <a:off x="5584180" y="5528639"/>
                <a:ext cx="941011" cy="400109"/>
              </a:xfrm>
              <a:prstGeom prst="rect">
                <a:avLst/>
              </a:prstGeom>
              <a:noFill/>
            </p:spPr>
            <p:txBody>
              <a:bodyPr wrap="square" rtlCol="0" anchor="ctr">
                <a:spAutoFit/>
              </a:bodyPr>
              <a:lstStyle/>
              <a:p>
                <a:pPr algn="ctr" defTabSz="685800" fontAlgn="auto">
                  <a:spcBef>
                    <a:spcPts val="0"/>
                  </a:spcBef>
                  <a:spcAft>
                    <a:spcPts val="0"/>
                  </a:spcAft>
                  <a:defRPr/>
                </a:pPr>
                <a:endParaRPr lang="ko-KR" altLang="en-US" sz="1350" b="1" dirty="0">
                  <a:solidFill>
                    <a:srgbClr val="FBA200"/>
                  </a:solidFill>
                  <a:latin typeface="Arial"/>
                  <a:ea typeface="Arial Unicode MS"/>
                  <a:cs typeface="Arial" pitchFamily="34" charset="0"/>
                </a:endParaRPr>
              </a:p>
            </p:txBody>
          </p:sp>
          <p:grpSp>
            <p:nvGrpSpPr>
              <p:cNvPr id="7" name="Group 6"/>
              <p:cNvGrpSpPr/>
              <p:nvPr/>
            </p:nvGrpSpPr>
            <p:grpSpPr>
              <a:xfrm>
                <a:off x="951759" y="1269871"/>
                <a:ext cx="4172606" cy="4435235"/>
                <a:chOff x="951759" y="1269871"/>
                <a:chExt cx="4172606" cy="4435235"/>
              </a:xfrm>
            </p:grpSpPr>
            <p:grpSp>
              <p:nvGrpSpPr>
                <p:cNvPr id="46" name="Group 7">
                  <a:extLst>
                    <a:ext uri="{FF2B5EF4-FFF2-40B4-BE49-F238E27FC236}">
                      <a16:creationId xmlns="" xmlns:a16="http://schemas.microsoft.com/office/drawing/2014/main" id="{D441CE4A-AA18-03D4-F911-4084B8074601}"/>
                    </a:ext>
                  </a:extLst>
                </p:cNvPr>
                <p:cNvGrpSpPr/>
                <p:nvPr/>
              </p:nvGrpSpPr>
              <p:grpSpPr>
                <a:xfrm>
                  <a:off x="2543762" y="1859298"/>
                  <a:ext cx="936104" cy="1692188"/>
                  <a:chOff x="911404" y="2243099"/>
                  <a:chExt cx="936104" cy="1692188"/>
                </a:xfrm>
              </p:grpSpPr>
              <p:cxnSp>
                <p:nvCxnSpPr>
                  <p:cNvPr id="57" name="Straight Connector 75">
                    <a:extLst>
                      <a:ext uri="{FF2B5EF4-FFF2-40B4-BE49-F238E27FC236}">
                        <a16:creationId xmlns="" xmlns:a16="http://schemas.microsoft.com/office/drawing/2014/main" id="{141A1B97-C89C-9DAD-C8AB-49F4FE5B0FAC}"/>
                      </a:ext>
                    </a:extLst>
                  </p:cNvPr>
                  <p:cNvCxnSpPr/>
                  <p:nvPr/>
                </p:nvCxnSpPr>
                <p:spPr>
                  <a:xfrm>
                    <a:off x="1379456" y="3179203"/>
                    <a:ext cx="0" cy="540060"/>
                  </a:xfrm>
                  <a:prstGeom prst="line">
                    <a:avLst/>
                  </a:prstGeom>
                  <a:noFill/>
                  <a:ln w="38100" cap="flat" cmpd="sng" algn="ctr">
                    <a:solidFill>
                      <a:schemeClr val="accent1">
                        <a:lumMod val="50000"/>
                        <a:lumOff val="50000"/>
                      </a:schemeClr>
                    </a:solidFill>
                    <a:prstDash val="solid"/>
                    <a:miter lim="800000"/>
                    <a:headEnd type="none" w="lg" len="lg"/>
                  </a:ln>
                  <a:effectLst/>
                </p:spPr>
              </p:cxnSp>
              <p:sp>
                <p:nvSpPr>
                  <p:cNvPr id="81" name="Oval 76">
                    <a:extLst>
                      <a:ext uri="{FF2B5EF4-FFF2-40B4-BE49-F238E27FC236}">
                        <a16:creationId xmlns="" xmlns:a16="http://schemas.microsoft.com/office/drawing/2014/main" id="{7221F328-2608-E2AE-4743-6DED3D92227B}"/>
                      </a:ext>
                    </a:extLst>
                  </p:cNvPr>
                  <p:cNvSpPr/>
                  <p:nvPr/>
                </p:nvSpPr>
                <p:spPr>
                  <a:xfrm>
                    <a:off x="1271444" y="3719263"/>
                    <a:ext cx="216024" cy="216024"/>
                  </a:xfrm>
                  <a:prstGeom prst="ellipse">
                    <a:avLst/>
                  </a:prstGeom>
                  <a:solidFill>
                    <a:sysClr val="window" lastClr="FFFFFF"/>
                  </a:solidFill>
                  <a:ln w="38100" cap="flat" cmpd="sng" algn="ctr">
                    <a:solidFill>
                      <a:schemeClr val="accent1">
                        <a:lumMod val="50000"/>
                        <a:lumOff val="5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nvGrpSpPr>
                  <p:cNvPr id="82" name="Group 2">
                    <a:extLst>
                      <a:ext uri="{FF2B5EF4-FFF2-40B4-BE49-F238E27FC236}">
                        <a16:creationId xmlns="" xmlns:a16="http://schemas.microsoft.com/office/drawing/2014/main" id="{E19DFDDE-BF33-6F70-9CA0-81B21D67F40F}"/>
                      </a:ext>
                    </a:extLst>
                  </p:cNvPr>
                  <p:cNvGrpSpPr/>
                  <p:nvPr/>
                </p:nvGrpSpPr>
                <p:grpSpPr>
                  <a:xfrm>
                    <a:off x="911404" y="2243099"/>
                    <a:ext cx="936104" cy="936104"/>
                    <a:chOff x="911404" y="2243099"/>
                    <a:chExt cx="936104" cy="936104"/>
                  </a:xfrm>
                </p:grpSpPr>
                <p:sp>
                  <p:nvSpPr>
                    <p:cNvPr id="83" name="Oval 78">
                      <a:extLst>
                        <a:ext uri="{FF2B5EF4-FFF2-40B4-BE49-F238E27FC236}">
                          <a16:creationId xmlns="" xmlns:a16="http://schemas.microsoft.com/office/drawing/2014/main" id="{76A8DA35-292F-8D81-4D19-96B7EE332E9D}"/>
                        </a:ext>
                      </a:extLst>
                    </p:cNvPr>
                    <p:cNvSpPr/>
                    <p:nvPr/>
                  </p:nvSpPr>
                  <p:spPr>
                    <a:xfrm>
                      <a:off x="911404" y="2243099"/>
                      <a:ext cx="936104" cy="936104"/>
                    </a:xfrm>
                    <a:prstGeom prst="ellipse">
                      <a:avLst/>
                    </a:prstGeom>
                    <a:solidFill>
                      <a:sysClr val="window" lastClr="FFFFFF"/>
                    </a:solidFill>
                    <a:ln w="38100" cap="flat" cmpd="sng" algn="ctr">
                      <a:solidFill>
                        <a:schemeClr val="accent1">
                          <a:lumMod val="50000"/>
                          <a:lumOff val="5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sp>
                  <p:nvSpPr>
                    <p:cNvPr id="84" name="Oval 79">
                      <a:extLst>
                        <a:ext uri="{FF2B5EF4-FFF2-40B4-BE49-F238E27FC236}">
                          <a16:creationId xmlns="" xmlns:a16="http://schemas.microsoft.com/office/drawing/2014/main" id="{E3C18F02-50C3-9186-18A2-DC4F49E6A517}"/>
                        </a:ext>
                      </a:extLst>
                    </p:cNvPr>
                    <p:cNvSpPr/>
                    <p:nvPr/>
                  </p:nvSpPr>
                  <p:spPr>
                    <a:xfrm>
                      <a:off x="971368" y="2315107"/>
                      <a:ext cx="792088" cy="792088"/>
                    </a:xfrm>
                    <a:prstGeom prst="ellipse">
                      <a:avLst/>
                    </a:prstGeom>
                    <a:solidFill>
                      <a:schemeClr val="accent1">
                        <a:lumMod val="50000"/>
                        <a:lumOff val="50000"/>
                      </a:schemeClr>
                    </a:solidFill>
                    <a:ln w="12700" cap="flat" cmpd="sng" algn="ctr">
                      <a:solidFill>
                        <a:schemeClr val="accent1">
                          <a:lumMod val="50000"/>
                          <a:lumOff val="5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grpSp>
            <p:grpSp>
              <p:nvGrpSpPr>
                <p:cNvPr id="86" name="Group 4">
                  <a:extLst>
                    <a:ext uri="{FF2B5EF4-FFF2-40B4-BE49-F238E27FC236}">
                      <a16:creationId xmlns="" xmlns:a16="http://schemas.microsoft.com/office/drawing/2014/main" id="{B9AF60EE-0AAA-7C1E-5A02-9FE35FDA308E}"/>
                    </a:ext>
                  </a:extLst>
                </p:cNvPr>
                <p:cNvGrpSpPr/>
                <p:nvPr/>
              </p:nvGrpSpPr>
              <p:grpSpPr>
                <a:xfrm>
                  <a:off x="951759" y="3701201"/>
                  <a:ext cx="2811075" cy="2003905"/>
                  <a:chOff x="-1022850" y="4797914"/>
                  <a:chExt cx="3415197" cy="2343402"/>
                </a:xfrm>
              </p:grpSpPr>
              <p:sp>
                <p:nvSpPr>
                  <p:cNvPr id="87" name="TextBox 86">
                    <a:extLst>
                      <a:ext uri="{FF2B5EF4-FFF2-40B4-BE49-F238E27FC236}">
                        <a16:creationId xmlns="" xmlns:a16="http://schemas.microsoft.com/office/drawing/2014/main" id="{5540D5EB-15FA-9BFB-1822-37D7A733EF71}"/>
                      </a:ext>
                    </a:extLst>
                  </p:cNvPr>
                  <p:cNvSpPr txBox="1"/>
                  <p:nvPr/>
                </p:nvSpPr>
                <p:spPr>
                  <a:xfrm>
                    <a:off x="558956" y="4797914"/>
                    <a:ext cx="1833391" cy="395912"/>
                  </a:xfrm>
                  <a:prstGeom prst="rect">
                    <a:avLst/>
                  </a:prstGeom>
                  <a:noFill/>
                </p:spPr>
                <p:txBody>
                  <a:bodyPr wrap="square" lIns="68580" tIns="34290" rIns="68580" bIns="34290" rtlCol="0" anchor="ctr">
                    <a:spAutoFit/>
                  </a:bodyPr>
                  <a:lstStyle/>
                  <a:p>
                    <a:pPr algn="ctr" defTabSz="685800" fontAlgn="auto">
                      <a:spcBef>
                        <a:spcPts val="0"/>
                      </a:spcBef>
                      <a:spcAft>
                        <a:spcPts val="0"/>
                      </a:spcAft>
                      <a:defRPr/>
                    </a:pPr>
                    <a:r>
                      <a:rPr lang="en-US" altLang="ko-KR" sz="1200" b="1" dirty="0">
                        <a:solidFill>
                          <a:srgbClr val="000000"/>
                        </a:solidFill>
                        <a:latin typeface="Arial"/>
                        <a:ea typeface="Arial Unicode MS"/>
                        <a:cs typeface="Arial"/>
                      </a:rPr>
                      <a:t>Module 2</a:t>
                    </a:r>
                    <a:endParaRPr lang="ko-KR" altLang="en-US" sz="1200" b="1" dirty="0">
                      <a:solidFill>
                        <a:srgbClr val="000000"/>
                      </a:solidFill>
                      <a:latin typeface="Arial"/>
                      <a:ea typeface="Arial Unicode MS"/>
                      <a:cs typeface="Arial"/>
                    </a:endParaRPr>
                  </a:p>
                </p:txBody>
              </p:sp>
              <p:sp>
                <p:nvSpPr>
                  <p:cNvPr id="88" name="TextBox 87">
                    <a:extLst>
                      <a:ext uri="{FF2B5EF4-FFF2-40B4-BE49-F238E27FC236}">
                        <a16:creationId xmlns="" xmlns:a16="http://schemas.microsoft.com/office/drawing/2014/main" id="{F7CCCFA5-CFA1-B6E6-E225-055F4F0BA17F}"/>
                      </a:ext>
                    </a:extLst>
                  </p:cNvPr>
                  <p:cNvSpPr txBox="1"/>
                  <p:nvPr/>
                </p:nvSpPr>
                <p:spPr>
                  <a:xfrm>
                    <a:off x="-1022850" y="5128216"/>
                    <a:ext cx="1720805" cy="2013100"/>
                  </a:xfrm>
                  <a:prstGeom prst="rect">
                    <a:avLst/>
                  </a:prstGeom>
                  <a:noFill/>
                </p:spPr>
                <p:txBody>
                  <a:bodyPr wrap="square" lIns="68580" tIns="34290" rIns="68580" bIns="34290" rtlCol="0" anchor="t">
                    <a:spAutoFit/>
                  </a:bodyPr>
                  <a:lstStyle/>
                  <a:p>
                    <a:pPr algn="ctr" defTabSz="685800" fontAlgn="auto">
                      <a:spcBef>
                        <a:spcPts val="0"/>
                      </a:spcBef>
                      <a:spcAft>
                        <a:spcPts val="0"/>
                      </a:spcAft>
                      <a:defRPr/>
                    </a:pPr>
                    <a:r>
                      <a:rPr lang="en-US" altLang="ko-KR" sz="1050" dirty="0">
                        <a:solidFill>
                          <a:srgbClr val="000000"/>
                        </a:solidFill>
                        <a:latin typeface="Arial" panose="020B0604020202020204"/>
                        <a:ea typeface="Arial Unicode MS"/>
                        <a:cs typeface="Arial"/>
                      </a:rPr>
                      <a:t>Strategic Integration of Consensus Standards to Facilitate  Technology </a:t>
                    </a:r>
                    <a:r>
                      <a:rPr lang="en-US" altLang="ko-KR" sz="1050" dirty="0" smtClean="0">
                        <a:solidFill>
                          <a:srgbClr val="000000"/>
                        </a:solidFill>
                        <a:latin typeface="Arial" panose="020B0604020202020204"/>
                        <a:ea typeface="Arial Unicode MS"/>
                        <a:cs typeface="Arial"/>
                      </a:rPr>
                      <a:t>Acceptance and Diffusion </a:t>
                    </a:r>
                    <a:endParaRPr lang="en-US" altLang="ko-KR" sz="1050" dirty="0">
                      <a:solidFill>
                        <a:srgbClr val="000000"/>
                      </a:solidFill>
                      <a:latin typeface="Arial" panose="020B0604020202020204"/>
                      <a:ea typeface="Arial Unicode MS"/>
                      <a:cs typeface="Arial"/>
                    </a:endParaRPr>
                  </a:p>
                  <a:p>
                    <a:pPr algn="ctr" defTabSz="685800" fontAlgn="auto">
                      <a:spcBef>
                        <a:spcPts val="0"/>
                      </a:spcBef>
                      <a:spcAft>
                        <a:spcPts val="0"/>
                      </a:spcAft>
                      <a:defRPr/>
                    </a:pPr>
                    <a:r>
                      <a:rPr lang="en-US" altLang="ko-KR" sz="1050" dirty="0">
                        <a:solidFill>
                          <a:srgbClr val="000000">
                            <a:lumMod val="75000"/>
                            <a:lumOff val="25000"/>
                          </a:srgbClr>
                        </a:solidFill>
                        <a:latin typeface="Arial" panose="020B0604020202020204"/>
                        <a:ea typeface="Arial Unicode MS"/>
                        <a:cs typeface="Arial" pitchFamily="34" charset="0"/>
                      </a:rPr>
                      <a:t> </a:t>
                    </a:r>
                  </a:p>
                </p:txBody>
              </p:sp>
            </p:grpSp>
            <p:sp>
              <p:nvSpPr>
                <p:cNvPr id="89" name="TextBox 88">
                  <a:extLst>
                    <a:ext uri="{FF2B5EF4-FFF2-40B4-BE49-F238E27FC236}">
                      <a16:creationId xmlns="" xmlns:a16="http://schemas.microsoft.com/office/drawing/2014/main" id="{58450CE9-F99B-70DE-B961-1C56D772BF1E}"/>
                    </a:ext>
                  </a:extLst>
                </p:cNvPr>
                <p:cNvSpPr txBox="1"/>
                <p:nvPr/>
              </p:nvSpPr>
              <p:spPr>
                <a:xfrm>
                  <a:off x="2673359" y="2121028"/>
                  <a:ext cx="657243" cy="381111"/>
                </a:xfrm>
                <a:prstGeom prst="rect">
                  <a:avLst/>
                </a:prstGeom>
                <a:noFill/>
              </p:spPr>
              <p:txBody>
                <a:bodyPr wrap="square" rtlCol="0">
                  <a:spAutoFit/>
                </a:bodyPr>
                <a:lstStyle/>
                <a:p>
                  <a:pPr algn="ctr" defTabSz="685800" fontAlgn="auto">
                    <a:spcBef>
                      <a:spcPts val="0"/>
                    </a:spcBef>
                    <a:spcAft>
                      <a:spcPts val="0"/>
                    </a:spcAft>
                  </a:pPr>
                  <a:r>
                    <a:rPr lang="en-US" sz="1400" b="1" dirty="0">
                      <a:solidFill>
                        <a:srgbClr val="000000"/>
                      </a:solidFill>
                      <a:latin typeface="Arial" panose="020B0604020202020204"/>
                      <a:ea typeface="+mn-ea"/>
                      <a:cs typeface="+mn-cs"/>
                    </a:rPr>
                    <a:t>Nov </a:t>
                  </a:r>
                </a:p>
              </p:txBody>
            </p:sp>
            <p:grpSp>
              <p:nvGrpSpPr>
                <p:cNvPr id="90" name="Group 7">
                  <a:extLst>
                    <a:ext uri="{FF2B5EF4-FFF2-40B4-BE49-F238E27FC236}">
                      <a16:creationId xmlns="" xmlns:a16="http://schemas.microsoft.com/office/drawing/2014/main" id="{DE7B347C-89E5-8E3C-FEC7-B519F0D6D3CA}"/>
                    </a:ext>
                  </a:extLst>
                </p:cNvPr>
                <p:cNvGrpSpPr/>
                <p:nvPr/>
              </p:nvGrpSpPr>
              <p:grpSpPr>
                <a:xfrm>
                  <a:off x="3908684" y="1859298"/>
                  <a:ext cx="936104" cy="1692188"/>
                  <a:chOff x="923761" y="2243099"/>
                  <a:chExt cx="936104" cy="1692188"/>
                </a:xfrm>
              </p:grpSpPr>
              <p:cxnSp>
                <p:nvCxnSpPr>
                  <p:cNvPr id="91" name="Straight Connector 75">
                    <a:extLst>
                      <a:ext uri="{FF2B5EF4-FFF2-40B4-BE49-F238E27FC236}">
                        <a16:creationId xmlns="" xmlns:a16="http://schemas.microsoft.com/office/drawing/2014/main" id="{C918BEDA-EA75-C16A-4E62-2A72A21BF008}"/>
                      </a:ext>
                    </a:extLst>
                  </p:cNvPr>
                  <p:cNvCxnSpPr/>
                  <p:nvPr/>
                </p:nvCxnSpPr>
                <p:spPr>
                  <a:xfrm>
                    <a:off x="1379456" y="3179203"/>
                    <a:ext cx="0" cy="540060"/>
                  </a:xfrm>
                  <a:prstGeom prst="line">
                    <a:avLst/>
                  </a:prstGeom>
                  <a:noFill/>
                  <a:ln w="38100" cap="flat" cmpd="sng" algn="ctr">
                    <a:solidFill>
                      <a:srgbClr val="0680C3"/>
                    </a:solidFill>
                    <a:prstDash val="solid"/>
                    <a:miter lim="800000"/>
                    <a:headEnd type="none" w="lg" len="lg"/>
                  </a:ln>
                  <a:effectLst/>
                </p:spPr>
              </p:cxnSp>
              <p:sp>
                <p:nvSpPr>
                  <p:cNvPr id="92" name="Oval 76">
                    <a:extLst>
                      <a:ext uri="{FF2B5EF4-FFF2-40B4-BE49-F238E27FC236}">
                        <a16:creationId xmlns="" xmlns:a16="http://schemas.microsoft.com/office/drawing/2014/main" id="{0A5844B1-D853-21A6-2FA2-F182DF31150D}"/>
                      </a:ext>
                    </a:extLst>
                  </p:cNvPr>
                  <p:cNvSpPr/>
                  <p:nvPr/>
                </p:nvSpPr>
                <p:spPr>
                  <a:xfrm>
                    <a:off x="1271444" y="3719263"/>
                    <a:ext cx="216024" cy="216024"/>
                  </a:xfrm>
                  <a:prstGeom prst="ellipse">
                    <a:avLst/>
                  </a:prstGeom>
                  <a:solidFill>
                    <a:sysClr val="window" lastClr="FFFFFF"/>
                  </a:solidFill>
                  <a:ln w="38100" cap="flat" cmpd="sng" algn="ctr">
                    <a:solidFill>
                      <a:srgbClr val="0680C3"/>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nvGrpSpPr>
                  <p:cNvPr id="93" name="Group 2">
                    <a:extLst>
                      <a:ext uri="{FF2B5EF4-FFF2-40B4-BE49-F238E27FC236}">
                        <a16:creationId xmlns="" xmlns:a16="http://schemas.microsoft.com/office/drawing/2014/main" id="{B7D343CF-E91B-2C1C-9315-FE0E73B85658}"/>
                      </a:ext>
                    </a:extLst>
                  </p:cNvPr>
                  <p:cNvGrpSpPr/>
                  <p:nvPr/>
                </p:nvGrpSpPr>
                <p:grpSpPr>
                  <a:xfrm>
                    <a:off x="923761" y="2243099"/>
                    <a:ext cx="936104" cy="936104"/>
                    <a:chOff x="923761" y="2243099"/>
                    <a:chExt cx="936104" cy="936104"/>
                  </a:xfrm>
                </p:grpSpPr>
                <p:sp>
                  <p:nvSpPr>
                    <p:cNvPr id="94" name="Oval 78">
                      <a:extLst>
                        <a:ext uri="{FF2B5EF4-FFF2-40B4-BE49-F238E27FC236}">
                          <a16:creationId xmlns="" xmlns:a16="http://schemas.microsoft.com/office/drawing/2014/main" id="{42FCE10F-8AE4-AC04-53E6-42DF969DDB32}"/>
                        </a:ext>
                      </a:extLst>
                    </p:cNvPr>
                    <p:cNvSpPr/>
                    <p:nvPr/>
                  </p:nvSpPr>
                  <p:spPr>
                    <a:xfrm>
                      <a:off x="923761" y="2243099"/>
                      <a:ext cx="936104" cy="936104"/>
                    </a:xfrm>
                    <a:prstGeom prst="ellipse">
                      <a:avLst/>
                    </a:prstGeom>
                    <a:solidFill>
                      <a:sysClr val="window" lastClr="FFFFFF"/>
                    </a:solidFill>
                    <a:ln w="38100" cap="flat" cmpd="sng" algn="ctr">
                      <a:solidFill>
                        <a:srgbClr val="0680C3"/>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sp>
                  <p:nvSpPr>
                    <p:cNvPr id="95" name="Oval 79">
                      <a:extLst>
                        <a:ext uri="{FF2B5EF4-FFF2-40B4-BE49-F238E27FC236}">
                          <a16:creationId xmlns="" xmlns:a16="http://schemas.microsoft.com/office/drawing/2014/main" id="{CF105E8D-A95B-0BD2-EC6F-50073E0E3638}"/>
                        </a:ext>
                      </a:extLst>
                    </p:cNvPr>
                    <p:cNvSpPr/>
                    <p:nvPr/>
                  </p:nvSpPr>
                  <p:spPr>
                    <a:xfrm>
                      <a:off x="991032" y="2315107"/>
                      <a:ext cx="792088" cy="792088"/>
                    </a:xfrm>
                    <a:prstGeom prst="ellipse">
                      <a:avLst/>
                    </a:prstGeom>
                    <a:solidFill>
                      <a:srgbClr val="0680C3"/>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grpSp>
            <p:sp>
              <p:nvSpPr>
                <p:cNvPr id="98" name="TextBox 97">
                  <a:extLst>
                    <a:ext uri="{FF2B5EF4-FFF2-40B4-BE49-F238E27FC236}">
                      <a16:creationId xmlns="" xmlns:a16="http://schemas.microsoft.com/office/drawing/2014/main" id="{6572EB7B-D0F2-4B91-0CE2-F1FC4A34AB30}"/>
                    </a:ext>
                  </a:extLst>
                </p:cNvPr>
                <p:cNvSpPr txBox="1"/>
                <p:nvPr/>
              </p:nvSpPr>
              <p:spPr>
                <a:xfrm>
                  <a:off x="3615287" y="3692231"/>
                  <a:ext cx="1509078" cy="338555"/>
                </a:xfrm>
                <a:prstGeom prst="rect">
                  <a:avLst/>
                </a:prstGeom>
                <a:noFill/>
              </p:spPr>
              <p:txBody>
                <a:bodyPr wrap="square" lIns="68580" tIns="34290" rIns="68580" bIns="34290" rtlCol="0" anchor="ctr">
                  <a:spAutoFit/>
                </a:bodyPr>
                <a:lstStyle/>
                <a:p>
                  <a:pPr algn="ctr" defTabSz="685800" fontAlgn="auto">
                    <a:spcBef>
                      <a:spcPts val="0"/>
                    </a:spcBef>
                    <a:spcAft>
                      <a:spcPts val="0"/>
                    </a:spcAft>
                    <a:defRPr/>
                  </a:pPr>
                  <a:r>
                    <a:rPr lang="en-US" altLang="ko-KR" sz="1200" b="1" dirty="0">
                      <a:solidFill>
                        <a:srgbClr val="000000"/>
                      </a:solidFill>
                      <a:latin typeface="Arial"/>
                      <a:ea typeface="Arial Unicode MS"/>
                      <a:cs typeface="Arial"/>
                    </a:rPr>
                    <a:t>Module 3</a:t>
                  </a:r>
                  <a:endParaRPr lang="ko-KR" altLang="en-US" sz="1200" b="1" dirty="0">
                    <a:solidFill>
                      <a:srgbClr val="000000"/>
                    </a:solidFill>
                    <a:latin typeface="Arial"/>
                    <a:ea typeface="Arial Unicode MS"/>
                    <a:cs typeface="Arial"/>
                  </a:endParaRPr>
                </a:p>
              </p:txBody>
            </p:sp>
            <p:sp>
              <p:nvSpPr>
                <p:cNvPr id="100" name="TextBox 99">
                  <a:extLst>
                    <a:ext uri="{FF2B5EF4-FFF2-40B4-BE49-F238E27FC236}">
                      <a16:creationId xmlns="" xmlns:a16="http://schemas.microsoft.com/office/drawing/2014/main" id="{F68F445E-E4DC-77F1-BD36-18F2CB7030EE}"/>
                    </a:ext>
                  </a:extLst>
                </p:cNvPr>
                <p:cNvSpPr txBox="1"/>
                <p:nvPr/>
              </p:nvSpPr>
              <p:spPr>
                <a:xfrm>
                  <a:off x="4035756" y="2131133"/>
                  <a:ext cx="657243" cy="381111"/>
                </a:xfrm>
                <a:prstGeom prst="rect">
                  <a:avLst/>
                </a:prstGeom>
                <a:noFill/>
              </p:spPr>
              <p:txBody>
                <a:bodyPr wrap="square" rtlCol="0">
                  <a:spAutoFit/>
                </a:bodyPr>
                <a:lstStyle/>
                <a:p>
                  <a:pPr algn="ctr" defTabSz="685800" fontAlgn="auto">
                    <a:spcBef>
                      <a:spcPts val="0"/>
                    </a:spcBef>
                    <a:spcAft>
                      <a:spcPts val="0"/>
                    </a:spcAft>
                  </a:pPr>
                  <a:r>
                    <a:rPr lang="en-US" sz="1400" b="1" dirty="0">
                      <a:solidFill>
                        <a:srgbClr val="000000"/>
                      </a:solidFill>
                      <a:latin typeface="Arial" panose="020B0604020202020204"/>
                      <a:ea typeface="+mn-ea"/>
                      <a:cs typeface="+mn-cs"/>
                    </a:rPr>
                    <a:t>Dec </a:t>
                  </a:r>
                </a:p>
              </p:txBody>
            </p:sp>
            <p:sp>
              <p:nvSpPr>
                <p:cNvPr id="110" name="TextBox 109">
                  <a:extLst>
                    <a:ext uri="{FF2B5EF4-FFF2-40B4-BE49-F238E27FC236}">
                      <a16:creationId xmlns="" xmlns:a16="http://schemas.microsoft.com/office/drawing/2014/main" id="{C5166B1A-AC5B-7AD7-EE99-A0FA67D4EDE8}"/>
                    </a:ext>
                  </a:extLst>
                </p:cNvPr>
                <p:cNvSpPr txBox="1"/>
                <p:nvPr/>
              </p:nvSpPr>
              <p:spPr>
                <a:xfrm>
                  <a:off x="2302258" y="4041979"/>
                  <a:ext cx="1416408" cy="1173720"/>
                </a:xfrm>
                <a:prstGeom prst="rect">
                  <a:avLst/>
                </a:prstGeom>
                <a:noFill/>
              </p:spPr>
              <p:txBody>
                <a:bodyPr wrap="square" lIns="68580" tIns="34290" rIns="68580" bIns="34290" rtlCol="0" anchor="t">
                  <a:spAutoFit/>
                </a:bodyPr>
                <a:lstStyle/>
                <a:p>
                  <a:pPr algn="ctr" defTabSz="685800" fontAlgn="auto">
                    <a:spcBef>
                      <a:spcPts val="0"/>
                    </a:spcBef>
                    <a:spcAft>
                      <a:spcPts val="0"/>
                    </a:spcAft>
                    <a:defRPr/>
                  </a:pPr>
                  <a:r>
                    <a:rPr lang="en-US" altLang="ko-KR" sz="1050" dirty="0" smtClean="0">
                      <a:solidFill>
                        <a:srgbClr val="000000"/>
                      </a:solidFill>
                      <a:latin typeface="Arial"/>
                      <a:ea typeface="Arial Unicode MS"/>
                      <a:cs typeface="Arial"/>
                    </a:rPr>
                    <a:t>Standards as Soft Regulation in an Era of Rapid Expansion of Emerging Technologies </a:t>
                  </a:r>
                  <a:endParaRPr lang="en-US" altLang="ko-KR" sz="1050" dirty="0">
                    <a:solidFill>
                      <a:srgbClr val="000000"/>
                    </a:solidFill>
                    <a:latin typeface="Arial"/>
                    <a:ea typeface="Arial Unicode MS"/>
                    <a:cs typeface="Arial"/>
                  </a:endParaRPr>
                </a:p>
              </p:txBody>
            </p:sp>
            <p:grpSp>
              <p:nvGrpSpPr>
                <p:cNvPr id="113" name="Group 7">
                  <a:extLst>
                    <a:ext uri="{FF2B5EF4-FFF2-40B4-BE49-F238E27FC236}">
                      <a16:creationId xmlns="" xmlns:a16="http://schemas.microsoft.com/office/drawing/2014/main" id="{63B9A2D2-71A7-8A18-8C5F-51094D79C97F}"/>
                    </a:ext>
                  </a:extLst>
                </p:cNvPr>
                <p:cNvGrpSpPr/>
                <p:nvPr/>
              </p:nvGrpSpPr>
              <p:grpSpPr>
                <a:xfrm>
                  <a:off x="1200949" y="1848474"/>
                  <a:ext cx="936104" cy="1692188"/>
                  <a:chOff x="911404" y="2243099"/>
                  <a:chExt cx="936104" cy="1692188"/>
                </a:xfrm>
              </p:grpSpPr>
              <p:cxnSp>
                <p:nvCxnSpPr>
                  <p:cNvPr id="114" name="Straight Connector 75">
                    <a:extLst>
                      <a:ext uri="{FF2B5EF4-FFF2-40B4-BE49-F238E27FC236}">
                        <a16:creationId xmlns="" xmlns:a16="http://schemas.microsoft.com/office/drawing/2014/main" id="{4D88DB76-2F83-32F5-09CF-29AC77350CA1}"/>
                      </a:ext>
                    </a:extLst>
                  </p:cNvPr>
                  <p:cNvCxnSpPr/>
                  <p:nvPr/>
                </p:nvCxnSpPr>
                <p:spPr>
                  <a:xfrm>
                    <a:off x="1379456" y="3179203"/>
                    <a:ext cx="0" cy="540060"/>
                  </a:xfrm>
                  <a:prstGeom prst="line">
                    <a:avLst/>
                  </a:prstGeom>
                  <a:noFill/>
                  <a:ln w="38100" cap="flat" cmpd="sng" algn="ctr">
                    <a:solidFill>
                      <a:schemeClr val="accent1">
                        <a:lumMod val="25000"/>
                        <a:lumOff val="75000"/>
                      </a:schemeClr>
                    </a:solidFill>
                    <a:prstDash val="solid"/>
                    <a:miter lim="800000"/>
                    <a:headEnd type="none" w="lg" len="lg"/>
                  </a:ln>
                  <a:effectLst/>
                </p:spPr>
              </p:cxnSp>
              <p:sp>
                <p:nvSpPr>
                  <p:cNvPr id="115" name="Oval 76">
                    <a:extLst>
                      <a:ext uri="{FF2B5EF4-FFF2-40B4-BE49-F238E27FC236}">
                        <a16:creationId xmlns="" xmlns:a16="http://schemas.microsoft.com/office/drawing/2014/main" id="{AC26F658-ACE8-DAA1-84C1-86B1F87A10E0}"/>
                      </a:ext>
                    </a:extLst>
                  </p:cNvPr>
                  <p:cNvSpPr/>
                  <p:nvPr/>
                </p:nvSpPr>
                <p:spPr>
                  <a:xfrm>
                    <a:off x="1271444" y="3719263"/>
                    <a:ext cx="216024" cy="216024"/>
                  </a:xfrm>
                  <a:prstGeom prst="ellipse">
                    <a:avLst/>
                  </a:prstGeom>
                  <a:solidFill>
                    <a:sysClr val="window" lastClr="FFFFFF"/>
                  </a:solidFill>
                  <a:ln w="38100" cap="flat" cmpd="sng" algn="ctr">
                    <a:solidFill>
                      <a:schemeClr val="accent1">
                        <a:lumMod val="25000"/>
                        <a:lumOff val="75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nvGrpSpPr>
                  <p:cNvPr id="116" name="Group 2">
                    <a:extLst>
                      <a:ext uri="{FF2B5EF4-FFF2-40B4-BE49-F238E27FC236}">
                        <a16:creationId xmlns="" xmlns:a16="http://schemas.microsoft.com/office/drawing/2014/main" id="{83DA5069-324C-76B3-3E13-AD2505A710F0}"/>
                      </a:ext>
                    </a:extLst>
                  </p:cNvPr>
                  <p:cNvGrpSpPr/>
                  <p:nvPr/>
                </p:nvGrpSpPr>
                <p:grpSpPr>
                  <a:xfrm>
                    <a:off x="911404" y="2243099"/>
                    <a:ext cx="936104" cy="936104"/>
                    <a:chOff x="911404" y="2243099"/>
                    <a:chExt cx="936104" cy="936104"/>
                  </a:xfrm>
                </p:grpSpPr>
                <p:sp>
                  <p:nvSpPr>
                    <p:cNvPr id="117" name="Oval 78">
                      <a:extLst>
                        <a:ext uri="{FF2B5EF4-FFF2-40B4-BE49-F238E27FC236}">
                          <a16:creationId xmlns="" xmlns:a16="http://schemas.microsoft.com/office/drawing/2014/main" id="{B7864A41-927B-A02F-BFD2-2F2AD3AFACD1}"/>
                        </a:ext>
                      </a:extLst>
                    </p:cNvPr>
                    <p:cNvSpPr/>
                    <p:nvPr/>
                  </p:nvSpPr>
                  <p:spPr>
                    <a:xfrm>
                      <a:off x="911404" y="2243099"/>
                      <a:ext cx="936104" cy="936104"/>
                    </a:xfrm>
                    <a:prstGeom prst="ellipse">
                      <a:avLst/>
                    </a:prstGeom>
                    <a:solidFill>
                      <a:sysClr val="window" lastClr="FFFFFF"/>
                    </a:solidFill>
                    <a:ln w="38100" cap="flat" cmpd="sng" algn="ctr">
                      <a:solidFill>
                        <a:schemeClr val="accent1">
                          <a:lumMod val="25000"/>
                          <a:lumOff val="75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sp>
                  <p:nvSpPr>
                    <p:cNvPr id="118" name="Oval 79">
                      <a:extLst>
                        <a:ext uri="{FF2B5EF4-FFF2-40B4-BE49-F238E27FC236}">
                          <a16:creationId xmlns="" xmlns:a16="http://schemas.microsoft.com/office/drawing/2014/main" id="{6EE68007-503B-33E2-2627-5E29C0DF53B7}"/>
                        </a:ext>
                      </a:extLst>
                    </p:cNvPr>
                    <p:cNvSpPr/>
                    <p:nvPr/>
                  </p:nvSpPr>
                  <p:spPr>
                    <a:xfrm>
                      <a:off x="981200" y="2315107"/>
                      <a:ext cx="792088" cy="792088"/>
                    </a:xfrm>
                    <a:prstGeom prst="ellipse">
                      <a:avLst/>
                    </a:prstGeom>
                    <a:solidFill>
                      <a:schemeClr val="accent1">
                        <a:lumMod val="25000"/>
                        <a:lumOff val="75000"/>
                      </a:schemeClr>
                    </a:solidFill>
                    <a:ln w="12700" cap="flat" cmpd="sng" algn="ctr">
                      <a:solidFill>
                        <a:schemeClr val="accent1">
                          <a:lumMod val="25000"/>
                          <a:lumOff val="75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grpSp>
            <p:sp>
              <p:nvSpPr>
                <p:cNvPr id="119" name="TextBox 118">
                  <a:extLst>
                    <a:ext uri="{FF2B5EF4-FFF2-40B4-BE49-F238E27FC236}">
                      <a16:creationId xmlns="" xmlns:a16="http://schemas.microsoft.com/office/drawing/2014/main" id="{CF8B463E-5D5B-740F-DB79-280175B27C8B}"/>
                    </a:ext>
                  </a:extLst>
                </p:cNvPr>
                <p:cNvSpPr txBox="1"/>
                <p:nvPr/>
              </p:nvSpPr>
              <p:spPr>
                <a:xfrm>
                  <a:off x="1042546" y="1269871"/>
                  <a:ext cx="3920449" cy="369332"/>
                </a:xfrm>
                <a:prstGeom prst="rect">
                  <a:avLst/>
                </a:prstGeom>
                <a:noFill/>
                <a:ln w="38100">
                  <a:solidFill>
                    <a:srgbClr val="0680C3"/>
                  </a:solidFill>
                </a:ln>
              </p:spPr>
              <p:txBody>
                <a:bodyPr wrap="square" rtlCol="0" anchor="ctr">
                  <a:spAutoFit/>
                </a:bodyPr>
                <a:lstStyle/>
                <a:p>
                  <a:pPr algn="ctr" defTabSz="685800" fontAlgn="auto">
                    <a:spcBef>
                      <a:spcPts val="0"/>
                    </a:spcBef>
                    <a:spcAft>
                      <a:spcPts val="0"/>
                    </a:spcAft>
                    <a:defRPr/>
                  </a:pPr>
                  <a:r>
                    <a:rPr lang="en-US" altLang="ko-KR" sz="1200" b="1" dirty="0">
                      <a:solidFill>
                        <a:srgbClr val="0680C3"/>
                      </a:solidFill>
                      <a:latin typeface="Arial"/>
                      <a:ea typeface="Arial Unicode MS"/>
                      <a:cs typeface="Arial" pitchFamily="34" charset="0"/>
                    </a:rPr>
                    <a:t>FALL SEMESTER</a:t>
                  </a:r>
                  <a:endParaRPr lang="ko-KR" altLang="en-US" sz="1200" b="1" dirty="0">
                    <a:solidFill>
                      <a:srgbClr val="0680C3"/>
                    </a:solidFill>
                    <a:latin typeface="Arial"/>
                    <a:ea typeface="Arial Unicode MS"/>
                    <a:cs typeface="Arial" pitchFamily="34" charset="0"/>
                  </a:endParaRPr>
                </a:p>
              </p:txBody>
            </p:sp>
            <p:sp>
              <p:nvSpPr>
                <p:cNvPr id="120" name="TextBox 119">
                  <a:extLst>
                    <a:ext uri="{FF2B5EF4-FFF2-40B4-BE49-F238E27FC236}">
                      <a16:creationId xmlns="" xmlns:a16="http://schemas.microsoft.com/office/drawing/2014/main" id="{752E4310-6E87-7957-DBD1-72EDAE5E2A81}"/>
                    </a:ext>
                  </a:extLst>
                </p:cNvPr>
                <p:cNvSpPr txBox="1"/>
                <p:nvPr/>
              </p:nvSpPr>
              <p:spPr>
                <a:xfrm>
                  <a:off x="1321781" y="2142452"/>
                  <a:ext cx="657243" cy="609777"/>
                </a:xfrm>
                <a:prstGeom prst="rect">
                  <a:avLst/>
                </a:prstGeom>
                <a:noFill/>
              </p:spPr>
              <p:txBody>
                <a:bodyPr wrap="square" rtlCol="0">
                  <a:spAutoFit/>
                </a:bodyPr>
                <a:lstStyle/>
                <a:p>
                  <a:pPr algn="ctr" defTabSz="685800" fontAlgn="auto">
                    <a:spcBef>
                      <a:spcPts val="0"/>
                    </a:spcBef>
                    <a:spcAft>
                      <a:spcPts val="0"/>
                    </a:spcAft>
                  </a:pPr>
                  <a:r>
                    <a:rPr lang="en-US" sz="1400" b="1" dirty="0">
                      <a:solidFill>
                        <a:srgbClr val="000000"/>
                      </a:solidFill>
                      <a:latin typeface="Arial" panose="020B0604020202020204"/>
                      <a:ea typeface="+mn-ea"/>
                      <a:cs typeface="+mn-cs"/>
                    </a:rPr>
                    <a:t>Oct</a:t>
                  </a:r>
                  <a:r>
                    <a:rPr lang="en-US" sz="1200" b="1" dirty="0">
                      <a:solidFill>
                        <a:srgbClr val="000000"/>
                      </a:solidFill>
                      <a:latin typeface="Arial" panose="020B0604020202020204"/>
                      <a:ea typeface="+mn-ea"/>
                      <a:cs typeface="+mn-cs"/>
                    </a:rPr>
                    <a:t> </a:t>
                  </a:r>
                </a:p>
                <a:p>
                  <a:pPr algn="ctr" defTabSz="685800" fontAlgn="auto">
                    <a:spcBef>
                      <a:spcPts val="0"/>
                    </a:spcBef>
                    <a:spcAft>
                      <a:spcPts val="0"/>
                    </a:spcAft>
                  </a:pPr>
                  <a:endParaRPr lang="en-US" sz="1200" b="1" dirty="0">
                    <a:solidFill>
                      <a:srgbClr val="000000"/>
                    </a:solidFill>
                    <a:latin typeface="Arial" panose="020B0604020202020204"/>
                    <a:ea typeface="+mn-ea"/>
                    <a:cs typeface="+mn-cs"/>
                  </a:endParaRPr>
                </a:p>
              </p:txBody>
            </p:sp>
          </p:grpSp>
          <p:grpSp>
            <p:nvGrpSpPr>
              <p:cNvPr id="126" name="Group 4">
                <a:extLst>
                  <a:ext uri="{FF2B5EF4-FFF2-40B4-BE49-F238E27FC236}">
                    <a16:creationId xmlns="" xmlns:a16="http://schemas.microsoft.com/office/drawing/2014/main" id="{DF7E4B03-8D43-3C4B-C205-835B1F311088}"/>
                  </a:ext>
                </a:extLst>
              </p:cNvPr>
              <p:cNvGrpSpPr/>
              <p:nvPr/>
            </p:nvGrpSpPr>
            <p:grpSpPr>
              <a:xfrm>
                <a:off x="5209738" y="1198849"/>
                <a:ext cx="1512566" cy="1989379"/>
                <a:chOff x="504496" y="4875976"/>
                <a:chExt cx="1837626" cy="2326415"/>
              </a:xfrm>
            </p:grpSpPr>
            <p:sp>
              <p:nvSpPr>
                <p:cNvPr id="127" name="TextBox 126">
                  <a:extLst>
                    <a:ext uri="{FF2B5EF4-FFF2-40B4-BE49-F238E27FC236}">
                      <a16:creationId xmlns="" xmlns:a16="http://schemas.microsoft.com/office/drawing/2014/main" id="{E29DD878-6AC0-15DE-820E-E754D156D536}"/>
                    </a:ext>
                  </a:extLst>
                </p:cNvPr>
                <p:cNvSpPr txBox="1"/>
                <p:nvPr/>
              </p:nvSpPr>
              <p:spPr>
                <a:xfrm>
                  <a:off x="504496" y="4875976"/>
                  <a:ext cx="1833390" cy="395912"/>
                </a:xfrm>
                <a:prstGeom prst="rect">
                  <a:avLst/>
                </a:prstGeom>
                <a:noFill/>
              </p:spPr>
              <p:txBody>
                <a:bodyPr wrap="square" lIns="68580" tIns="34290" rIns="68580" bIns="34290" rtlCol="0" anchor="ctr">
                  <a:spAutoFit/>
                </a:bodyPr>
                <a:lstStyle/>
                <a:p>
                  <a:pPr algn="ctr" defTabSz="685800" fontAlgn="auto">
                    <a:spcBef>
                      <a:spcPts val="0"/>
                    </a:spcBef>
                    <a:spcAft>
                      <a:spcPts val="0"/>
                    </a:spcAft>
                    <a:defRPr/>
                  </a:pPr>
                  <a:r>
                    <a:rPr lang="en-US" altLang="ko-KR" sz="1200" b="1" dirty="0">
                      <a:solidFill>
                        <a:srgbClr val="000000"/>
                      </a:solidFill>
                      <a:latin typeface="Arial"/>
                      <a:ea typeface="Arial Unicode MS"/>
                      <a:cs typeface="Arial"/>
                    </a:rPr>
                    <a:t>Module 4</a:t>
                  </a:r>
                  <a:endParaRPr lang="ko-KR" altLang="en-US" sz="1200" b="1" dirty="0">
                    <a:solidFill>
                      <a:srgbClr val="000000"/>
                    </a:solidFill>
                    <a:latin typeface="Arial"/>
                    <a:ea typeface="Arial Unicode MS"/>
                    <a:cs typeface="Arial"/>
                  </a:endParaRPr>
                </a:p>
              </p:txBody>
            </p:sp>
            <p:sp>
              <p:nvSpPr>
                <p:cNvPr id="128" name="TextBox 127">
                  <a:extLst>
                    <a:ext uri="{FF2B5EF4-FFF2-40B4-BE49-F238E27FC236}">
                      <a16:creationId xmlns="" xmlns:a16="http://schemas.microsoft.com/office/drawing/2014/main" id="{E4863DF3-4424-318D-477B-998CF89FBA54}"/>
                    </a:ext>
                  </a:extLst>
                </p:cNvPr>
                <p:cNvSpPr txBox="1"/>
                <p:nvPr/>
              </p:nvSpPr>
              <p:spPr>
                <a:xfrm>
                  <a:off x="621320" y="5294819"/>
                  <a:ext cx="1720802" cy="1907572"/>
                </a:xfrm>
                <a:prstGeom prst="rect">
                  <a:avLst/>
                </a:prstGeom>
                <a:noFill/>
              </p:spPr>
              <p:txBody>
                <a:bodyPr wrap="square" rtlCol="0">
                  <a:spAutoFit/>
                </a:bodyPr>
                <a:lstStyle/>
                <a:p>
                  <a:pPr algn="ctr" defTabSz="685800" fontAlgn="auto">
                    <a:spcBef>
                      <a:spcPts val="0"/>
                    </a:spcBef>
                    <a:spcAft>
                      <a:spcPts val="0"/>
                    </a:spcAft>
                    <a:defRPr/>
                  </a:pPr>
                  <a:r>
                    <a:rPr lang="en-US" altLang="ko-KR" sz="1050" dirty="0">
                      <a:solidFill>
                        <a:srgbClr val="000000">
                          <a:lumMod val="75000"/>
                          <a:lumOff val="25000"/>
                        </a:srgbClr>
                      </a:solidFill>
                      <a:latin typeface="Arial"/>
                      <a:ea typeface="Arial Unicode MS"/>
                      <a:cs typeface="Arial" pitchFamily="34" charset="0"/>
                    </a:rPr>
                    <a:t>Virtual participation in ASTM E10.03 Subcommittee </a:t>
                  </a:r>
                  <a:r>
                    <a:rPr lang="en-US" altLang="ko-KR" sz="1050" dirty="0" err="1">
                      <a:solidFill>
                        <a:srgbClr val="000000">
                          <a:lumMod val="75000"/>
                          <a:lumOff val="25000"/>
                        </a:srgbClr>
                      </a:solidFill>
                      <a:latin typeface="Arial"/>
                      <a:ea typeface="Arial Unicode MS"/>
                      <a:cs typeface="Arial" pitchFamily="34" charset="0"/>
                    </a:rPr>
                    <a:t>Mtg</a:t>
                  </a:r>
                  <a:r>
                    <a:rPr lang="en-US" altLang="ko-KR" sz="1050" dirty="0">
                      <a:solidFill>
                        <a:srgbClr val="000000">
                          <a:lumMod val="75000"/>
                          <a:lumOff val="25000"/>
                        </a:srgbClr>
                      </a:solidFill>
                      <a:latin typeface="Arial"/>
                      <a:ea typeface="Arial Unicode MS"/>
                      <a:cs typeface="Arial" pitchFamily="34" charset="0"/>
                    </a:rPr>
                    <a:t> (Adjudicating Ballot Results) </a:t>
                  </a:r>
                </a:p>
              </p:txBody>
            </p:sp>
          </p:grpSp>
          <p:sp>
            <p:nvSpPr>
              <p:cNvPr id="129" name="TextBox 128">
                <a:extLst>
                  <a:ext uri="{FF2B5EF4-FFF2-40B4-BE49-F238E27FC236}">
                    <a16:creationId xmlns="" xmlns:a16="http://schemas.microsoft.com/office/drawing/2014/main" id="{BF547AF7-30B0-BC68-2B4C-883D62B46A91}"/>
                  </a:ext>
                </a:extLst>
              </p:cNvPr>
              <p:cNvSpPr txBox="1"/>
              <p:nvPr/>
            </p:nvSpPr>
            <p:spPr>
              <a:xfrm>
                <a:off x="5613368" y="4361704"/>
                <a:ext cx="657243" cy="381111"/>
              </a:xfrm>
              <a:prstGeom prst="rect">
                <a:avLst/>
              </a:prstGeom>
              <a:noFill/>
            </p:spPr>
            <p:txBody>
              <a:bodyPr wrap="square" rtlCol="0">
                <a:spAutoFit/>
              </a:bodyPr>
              <a:lstStyle/>
              <a:p>
                <a:pPr algn="ctr" defTabSz="685800" fontAlgn="auto">
                  <a:spcBef>
                    <a:spcPts val="0"/>
                  </a:spcBef>
                  <a:spcAft>
                    <a:spcPts val="0"/>
                  </a:spcAft>
                </a:pPr>
                <a:r>
                  <a:rPr lang="en-US" sz="1400" b="1" dirty="0">
                    <a:solidFill>
                      <a:srgbClr val="000000"/>
                    </a:solidFill>
                    <a:latin typeface="Arial" panose="020B0604020202020204"/>
                    <a:ea typeface="+mn-ea"/>
                    <a:cs typeface="+mn-cs"/>
                  </a:rPr>
                  <a:t>Jan</a:t>
                </a:r>
                <a:r>
                  <a:rPr lang="en-US" sz="1200" b="1" dirty="0">
                    <a:solidFill>
                      <a:srgbClr val="000000"/>
                    </a:solidFill>
                    <a:latin typeface="Arial" panose="020B0604020202020204"/>
                    <a:ea typeface="+mn-ea"/>
                    <a:cs typeface="+mn-cs"/>
                  </a:rPr>
                  <a:t> </a:t>
                </a:r>
              </a:p>
            </p:txBody>
          </p:sp>
          <p:grpSp>
            <p:nvGrpSpPr>
              <p:cNvPr id="130" name="Group 11">
                <a:extLst>
                  <a:ext uri="{FF2B5EF4-FFF2-40B4-BE49-F238E27FC236}">
                    <a16:creationId xmlns="" xmlns:a16="http://schemas.microsoft.com/office/drawing/2014/main" id="{F8955ECE-D47B-69C6-C55E-99B303431E00}"/>
                  </a:ext>
                </a:extLst>
              </p:cNvPr>
              <p:cNvGrpSpPr/>
              <p:nvPr/>
            </p:nvGrpSpPr>
            <p:grpSpPr>
              <a:xfrm>
                <a:off x="6846048" y="3349809"/>
                <a:ext cx="936104" cy="1692188"/>
                <a:chOff x="5571845" y="3717921"/>
                <a:chExt cx="936104" cy="1692188"/>
              </a:xfrm>
            </p:grpSpPr>
            <p:cxnSp>
              <p:nvCxnSpPr>
                <p:cNvPr id="131" name="Straight Connector 87">
                  <a:extLst>
                    <a:ext uri="{FF2B5EF4-FFF2-40B4-BE49-F238E27FC236}">
                      <a16:creationId xmlns="" xmlns:a16="http://schemas.microsoft.com/office/drawing/2014/main" id="{53554E09-F79C-0087-25E7-8299B097064D}"/>
                    </a:ext>
                  </a:extLst>
                </p:cNvPr>
                <p:cNvCxnSpPr/>
                <p:nvPr/>
              </p:nvCxnSpPr>
              <p:spPr>
                <a:xfrm rot="10800000">
                  <a:off x="6039897" y="3933945"/>
                  <a:ext cx="0" cy="540060"/>
                </a:xfrm>
                <a:prstGeom prst="line">
                  <a:avLst/>
                </a:prstGeom>
                <a:noFill/>
                <a:ln w="38100" cap="flat" cmpd="sng" algn="ctr">
                  <a:solidFill>
                    <a:schemeClr val="accent2">
                      <a:lumMod val="60000"/>
                      <a:lumOff val="40000"/>
                    </a:schemeClr>
                  </a:solidFill>
                  <a:prstDash val="solid"/>
                  <a:miter lim="800000"/>
                  <a:headEnd type="none" w="lg" len="lg"/>
                </a:ln>
                <a:effectLst/>
              </p:spPr>
            </p:cxnSp>
            <p:sp>
              <p:nvSpPr>
                <p:cNvPr id="132" name="Oval 88">
                  <a:extLst>
                    <a:ext uri="{FF2B5EF4-FFF2-40B4-BE49-F238E27FC236}">
                      <a16:creationId xmlns="" xmlns:a16="http://schemas.microsoft.com/office/drawing/2014/main" id="{CAF024C8-8285-8EB5-F4F7-758821B6B324}"/>
                    </a:ext>
                  </a:extLst>
                </p:cNvPr>
                <p:cNvSpPr/>
                <p:nvPr/>
              </p:nvSpPr>
              <p:spPr>
                <a:xfrm rot="10800000">
                  <a:off x="5931885" y="3717921"/>
                  <a:ext cx="216024" cy="216024"/>
                </a:xfrm>
                <a:prstGeom prst="ellipse">
                  <a:avLst/>
                </a:prstGeom>
                <a:solidFill>
                  <a:sysClr val="window" lastClr="FFFFFF"/>
                </a:solidFill>
                <a:ln w="38100" cap="flat" cmpd="sng" algn="ctr">
                  <a:solidFill>
                    <a:schemeClr val="accent2">
                      <a:lumMod val="60000"/>
                      <a:lumOff val="4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nvGrpSpPr>
                <p:cNvPr id="133" name="Group 6">
                  <a:extLst>
                    <a:ext uri="{FF2B5EF4-FFF2-40B4-BE49-F238E27FC236}">
                      <a16:creationId xmlns="" xmlns:a16="http://schemas.microsoft.com/office/drawing/2014/main" id="{E90AC5CF-D96E-27BF-FF31-9E5F14A7F8D3}"/>
                    </a:ext>
                  </a:extLst>
                </p:cNvPr>
                <p:cNvGrpSpPr/>
                <p:nvPr/>
              </p:nvGrpSpPr>
              <p:grpSpPr>
                <a:xfrm>
                  <a:off x="5571845" y="4474005"/>
                  <a:ext cx="936104" cy="936104"/>
                  <a:chOff x="5571845" y="4474005"/>
                  <a:chExt cx="936104" cy="936104"/>
                </a:xfrm>
              </p:grpSpPr>
              <p:sp>
                <p:nvSpPr>
                  <p:cNvPr id="134" name="Oval 90">
                    <a:extLst>
                      <a:ext uri="{FF2B5EF4-FFF2-40B4-BE49-F238E27FC236}">
                        <a16:creationId xmlns="" xmlns:a16="http://schemas.microsoft.com/office/drawing/2014/main" id="{C330C545-1C9B-E22A-C4D1-DEF5E5D42A81}"/>
                      </a:ext>
                    </a:extLst>
                  </p:cNvPr>
                  <p:cNvSpPr/>
                  <p:nvPr/>
                </p:nvSpPr>
                <p:spPr>
                  <a:xfrm rot="10800000">
                    <a:off x="5571845" y="4474005"/>
                    <a:ext cx="936104" cy="936104"/>
                  </a:xfrm>
                  <a:prstGeom prst="ellipse">
                    <a:avLst/>
                  </a:prstGeom>
                  <a:solidFill>
                    <a:sysClr val="window" lastClr="FFFFFF"/>
                  </a:solidFill>
                  <a:ln w="38100" cap="flat" cmpd="sng" algn="ctr">
                    <a:solidFill>
                      <a:schemeClr val="accent2">
                        <a:lumMod val="60000"/>
                        <a:lumOff val="4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sp>
                <p:nvSpPr>
                  <p:cNvPr id="135" name="Oval 91">
                    <a:extLst>
                      <a:ext uri="{FF2B5EF4-FFF2-40B4-BE49-F238E27FC236}">
                        <a16:creationId xmlns="" xmlns:a16="http://schemas.microsoft.com/office/drawing/2014/main" id="{0C25D73E-6723-A4DA-8F46-598A3EB61305}"/>
                      </a:ext>
                    </a:extLst>
                  </p:cNvPr>
                  <p:cNvSpPr/>
                  <p:nvPr/>
                </p:nvSpPr>
                <p:spPr>
                  <a:xfrm rot="10800000">
                    <a:off x="5643853" y="4546013"/>
                    <a:ext cx="792088" cy="792088"/>
                  </a:xfrm>
                  <a:prstGeom prst="ellipse">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grpSp>
          <p:sp>
            <p:nvSpPr>
              <p:cNvPr id="136" name="TextBox 135">
                <a:extLst>
                  <a:ext uri="{FF2B5EF4-FFF2-40B4-BE49-F238E27FC236}">
                    <a16:creationId xmlns="" xmlns:a16="http://schemas.microsoft.com/office/drawing/2014/main" id="{DAD9111B-FED1-DDE1-7918-07651B614A5A}"/>
                  </a:ext>
                </a:extLst>
              </p:cNvPr>
              <p:cNvSpPr txBox="1"/>
              <p:nvPr/>
            </p:nvSpPr>
            <p:spPr>
              <a:xfrm>
                <a:off x="6995431" y="4383898"/>
                <a:ext cx="657243" cy="381111"/>
              </a:xfrm>
              <a:prstGeom prst="rect">
                <a:avLst/>
              </a:prstGeom>
              <a:noFill/>
            </p:spPr>
            <p:txBody>
              <a:bodyPr wrap="square" rtlCol="0">
                <a:spAutoFit/>
              </a:bodyPr>
              <a:lstStyle/>
              <a:p>
                <a:pPr algn="ctr" defTabSz="685800" fontAlgn="auto">
                  <a:spcBef>
                    <a:spcPts val="0"/>
                  </a:spcBef>
                  <a:spcAft>
                    <a:spcPts val="0"/>
                  </a:spcAft>
                </a:pPr>
                <a:r>
                  <a:rPr lang="en-US" sz="1400" b="1" dirty="0">
                    <a:solidFill>
                      <a:srgbClr val="000000"/>
                    </a:solidFill>
                    <a:latin typeface="Arial" panose="020B0604020202020204"/>
                    <a:ea typeface="+mn-ea"/>
                    <a:cs typeface="+mn-cs"/>
                  </a:rPr>
                  <a:t>Feb</a:t>
                </a:r>
                <a:r>
                  <a:rPr lang="en-US" sz="1200" b="1" dirty="0">
                    <a:solidFill>
                      <a:srgbClr val="000000"/>
                    </a:solidFill>
                    <a:latin typeface="Arial" panose="020B0604020202020204"/>
                    <a:ea typeface="+mn-ea"/>
                    <a:cs typeface="+mn-cs"/>
                  </a:rPr>
                  <a:t> </a:t>
                </a:r>
              </a:p>
            </p:txBody>
          </p:sp>
          <p:grpSp>
            <p:nvGrpSpPr>
              <p:cNvPr id="137" name="Group 4">
                <a:extLst>
                  <a:ext uri="{FF2B5EF4-FFF2-40B4-BE49-F238E27FC236}">
                    <a16:creationId xmlns="" xmlns:a16="http://schemas.microsoft.com/office/drawing/2014/main" id="{0644BCDA-2F0F-21FC-AECF-E192D7066D3F}"/>
                  </a:ext>
                </a:extLst>
              </p:cNvPr>
              <p:cNvGrpSpPr/>
              <p:nvPr/>
            </p:nvGrpSpPr>
            <p:grpSpPr>
              <a:xfrm>
                <a:off x="6554051" y="1208079"/>
                <a:ext cx="2917288" cy="1293296"/>
                <a:chOff x="580740" y="4919469"/>
                <a:chExt cx="3544232" cy="1512403"/>
              </a:xfrm>
            </p:grpSpPr>
            <p:sp>
              <p:nvSpPr>
                <p:cNvPr id="138" name="TextBox 137">
                  <a:extLst>
                    <a:ext uri="{FF2B5EF4-FFF2-40B4-BE49-F238E27FC236}">
                      <a16:creationId xmlns="" xmlns:a16="http://schemas.microsoft.com/office/drawing/2014/main" id="{B850CC45-9E79-D089-35C3-623BCA89D63D}"/>
                    </a:ext>
                  </a:extLst>
                </p:cNvPr>
                <p:cNvSpPr txBox="1"/>
                <p:nvPr/>
              </p:nvSpPr>
              <p:spPr>
                <a:xfrm>
                  <a:off x="580740" y="4919469"/>
                  <a:ext cx="1833389" cy="395912"/>
                </a:xfrm>
                <a:prstGeom prst="rect">
                  <a:avLst/>
                </a:prstGeom>
                <a:noFill/>
              </p:spPr>
              <p:txBody>
                <a:bodyPr wrap="square" lIns="68580" tIns="34290" rIns="68580" bIns="34290" rtlCol="0" anchor="ctr">
                  <a:spAutoFit/>
                </a:bodyPr>
                <a:lstStyle/>
                <a:p>
                  <a:pPr algn="ctr" defTabSz="685800" fontAlgn="auto">
                    <a:spcBef>
                      <a:spcPts val="0"/>
                    </a:spcBef>
                    <a:spcAft>
                      <a:spcPts val="0"/>
                    </a:spcAft>
                    <a:defRPr/>
                  </a:pPr>
                  <a:r>
                    <a:rPr lang="en-US" altLang="ko-KR" sz="1200" b="1" dirty="0">
                      <a:solidFill>
                        <a:srgbClr val="000000"/>
                      </a:solidFill>
                      <a:latin typeface="Arial"/>
                      <a:ea typeface="Arial Unicode MS"/>
                      <a:cs typeface="Arial"/>
                    </a:rPr>
                    <a:t>Module 5</a:t>
                  </a:r>
                  <a:endParaRPr lang="ko-KR" altLang="en-US" sz="1200" b="1" dirty="0">
                    <a:solidFill>
                      <a:srgbClr val="000000"/>
                    </a:solidFill>
                    <a:latin typeface="Arial"/>
                    <a:ea typeface="Arial Unicode MS"/>
                    <a:cs typeface="Arial"/>
                  </a:endParaRPr>
                </a:p>
              </p:txBody>
            </p:sp>
            <p:sp>
              <p:nvSpPr>
                <p:cNvPr id="139" name="TextBox 138">
                  <a:extLst>
                    <a:ext uri="{FF2B5EF4-FFF2-40B4-BE49-F238E27FC236}">
                      <a16:creationId xmlns="" xmlns:a16="http://schemas.microsoft.com/office/drawing/2014/main" id="{7E10D5B4-0B5E-4951-616A-41D421D8F1EB}"/>
                    </a:ext>
                  </a:extLst>
                </p:cNvPr>
                <p:cNvSpPr txBox="1"/>
                <p:nvPr/>
              </p:nvSpPr>
              <p:spPr>
                <a:xfrm>
                  <a:off x="2404169" y="5280130"/>
                  <a:ext cx="1720803" cy="1151742"/>
                </a:xfrm>
                <a:prstGeom prst="rect">
                  <a:avLst/>
                </a:prstGeom>
                <a:noFill/>
              </p:spPr>
              <p:txBody>
                <a:bodyPr wrap="square" rtlCol="0">
                  <a:spAutoFit/>
                </a:bodyPr>
                <a:lstStyle/>
                <a:p>
                  <a:pPr algn="ctr" defTabSz="685800" fontAlgn="auto">
                    <a:spcBef>
                      <a:spcPts val="0"/>
                    </a:spcBef>
                    <a:spcAft>
                      <a:spcPts val="0"/>
                    </a:spcAft>
                    <a:defRPr/>
                  </a:pPr>
                  <a:r>
                    <a:rPr lang="en-US" altLang="ko-KR" sz="1050" dirty="0">
                      <a:solidFill>
                        <a:srgbClr val="000000">
                          <a:lumMod val="75000"/>
                          <a:lumOff val="25000"/>
                        </a:srgbClr>
                      </a:solidFill>
                      <a:latin typeface="Arial"/>
                      <a:ea typeface="Arial Unicode MS"/>
                      <a:cs typeface="Arial" pitchFamily="34" charset="0"/>
                    </a:rPr>
                    <a:t>Course Review and Parting Thoughts </a:t>
                  </a:r>
                </a:p>
              </p:txBody>
            </p:sp>
          </p:grpSp>
          <p:grpSp>
            <p:nvGrpSpPr>
              <p:cNvPr id="140" name="Group 11">
                <a:extLst>
                  <a:ext uri="{FF2B5EF4-FFF2-40B4-BE49-F238E27FC236}">
                    <a16:creationId xmlns="" xmlns:a16="http://schemas.microsoft.com/office/drawing/2014/main" id="{C63D4BD7-4C5B-AA2A-138E-9D2152FC3A35}"/>
                  </a:ext>
                </a:extLst>
              </p:cNvPr>
              <p:cNvGrpSpPr/>
              <p:nvPr/>
            </p:nvGrpSpPr>
            <p:grpSpPr>
              <a:xfrm>
                <a:off x="8295894" y="3338832"/>
                <a:ext cx="936104" cy="1692188"/>
                <a:chOff x="5571845" y="3717921"/>
                <a:chExt cx="936104" cy="1692188"/>
              </a:xfrm>
            </p:grpSpPr>
            <p:cxnSp>
              <p:nvCxnSpPr>
                <p:cNvPr id="141" name="Straight Connector 87">
                  <a:extLst>
                    <a:ext uri="{FF2B5EF4-FFF2-40B4-BE49-F238E27FC236}">
                      <a16:creationId xmlns="" xmlns:a16="http://schemas.microsoft.com/office/drawing/2014/main" id="{078364DB-7EAD-5B47-1B4E-10AB8BD7D892}"/>
                    </a:ext>
                  </a:extLst>
                </p:cNvPr>
                <p:cNvCxnSpPr/>
                <p:nvPr/>
              </p:nvCxnSpPr>
              <p:spPr>
                <a:xfrm rot="10800000">
                  <a:off x="6039897" y="3933945"/>
                  <a:ext cx="0" cy="540060"/>
                </a:xfrm>
                <a:prstGeom prst="line">
                  <a:avLst/>
                </a:prstGeom>
                <a:noFill/>
                <a:ln w="38100" cap="flat" cmpd="sng" algn="ctr">
                  <a:solidFill>
                    <a:srgbClr val="FFC000"/>
                  </a:solidFill>
                  <a:prstDash val="solid"/>
                  <a:miter lim="800000"/>
                  <a:headEnd type="none" w="lg" len="lg"/>
                </a:ln>
                <a:effectLst/>
              </p:spPr>
            </p:cxnSp>
            <p:sp>
              <p:nvSpPr>
                <p:cNvPr id="142" name="Oval 88">
                  <a:extLst>
                    <a:ext uri="{FF2B5EF4-FFF2-40B4-BE49-F238E27FC236}">
                      <a16:creationId xmlns="" xmlns:a16="http://schemas.microsoft.com/office/drawing/2014/main" id="{775E72B7-C4F3-7F37-29BD-7A6BF4CF7A77}"/>
                    </a:ext>
                  </a:extLst>
                </p:cNvPr>
                <p:cNvSpPr/>
                <p:nvPr/>
              </p:nvSpPr>
              <p:spPr>
                <a:xfrm rot="10800000">
                  <a:off x="5931885" y="3717921"/>
                  <a:ext cx="216024" cy="216024"/>
                </a:xfrm>
                <a:prstGeom prst="ellipse">
                  <a:avLst/>
                </a:prstGeom>
                <a:solidFill>
                  <a:sysClr val="window" lastClr="FFFFFF"/>
                </a:solidFill>
                <a:ln w="38100" cap="flat" cmpd="sng" algn="ctr">
                  <a:solidFill>
                    <a:srgbClr val="FFC000"/>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nvGrpSpPr>
                <p:cNvPr id="143" name="Group 6">
                  <a:extLst>
                    <a:ext uri="{FF2B5EF4-FFF2-40B4-BE49-F238E27FC236}">
                      <a16:creationId xmlns="" xmlns:a16="http://schemas.microsoft.com/office/drawing/2014/main" id="{0E6167B4-6B7C-B230-448C-B1FD5E8613AF}"/>
                    </a:ext>
                  </a:extLst>
                </p:cNvPr>
                <p:cNvGrpSpPr/>
                <p:nvPr/>
              </p:nvGrpSpPr>
              <p:grpSpPr>
                <a:xfrm>
                  <a:off x="5571845" y="4474005"/>
                  <a:ext cx="936104" cy="936104"/>
                  <a:chOff x="5571845" y="4474005"/>
                  <a:chExt cx="936104" cy="936104"/>
                </a:xfrm>
              </p:grpSpPr>
              <p:sp>
                <p:nvSpPr>
                  <p:cNvPr id="144" name="Oval 90">
                    <a:extLst>
                      <a:ext uri="{FF2B5EF4-FFF2-40B4-BE49-F238E27FC236}">
                        <a16:creationId xmlns="" xmlns:a16="http://schemas.microsoft.com/office/drawing/2014/main" id="{0A03FC08-5DB4-BB07-9BA9-4A8B821195FD}"/>
                      </a:ext>
                    </a:extLst>
                  </p:cNvPr>
                  <p:cNvSpPr/>
                  <p:nvPr/>
                </p:nvSpPr>
                <p:spPr>
                  <a:xfrm rot="10800000">
                    <a:off x="5571845" y="4474005"/>
                    <a:ext cx="936104" cy="936104"/>
                  </a:xfrm>
                  <a:prstGeom prst="ellipse">
                    <a:avLst/>
                  </a:prstGeom>
                  <a:solidFill>
                    <a:sysClr val="window" lastClr="FFFFFF"/>
                  </a:solidFill>
                  <a:ln w="38100" cap="flat" cmpd="sng" algn="ctr">
                    <a:solidFill>
                      <a:srgbClr val="FFC000"/>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sp>
                <p:nvSpPr>
                  <p:cNvPr id="145" name="Oval 91">
                    <a:extLst>
                      <a:ext uri="{FF2B5EF4-FFF2-40B4-BE49-F238E27FC236}">
                        <a16:creationId xmlns="" xmlns:a16="http://schemas.microsoft.com/office/drawing/2014/main" id="{0812C0A8-F929-D305-AA46-7DD4CC716F39}"/>
                      </a:ext>
                    </a:extLst>
                  </p:cNvPr>
                  <p:cNvSpPr/>
                  <p:nvPr/>
                </p:nvSpPr>
                <p:spPr>
                  <a:xfrm rot="10800000">
                    <a:off x="5643853" y="4546013"/>
                    <a:ext cx="792088" cy="792088"/>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685800" fontAlgn="auto">
                      <a:spcBef>
                        <a:spcPts val="0"/>
                      </a:spcBef>
                      <a:spcAft>
                        <a:spcPts val="0"/>
                      </a:spcAft>
                      <a:defRPr/>
                    </a:pPr>
                    <a:endParaRPr lang="ko-KR" altLang="en-US" sz="1350" kern="0" dirty="0">
                      <a:solidFill>
                        <a:prstClr val="white"/>
                      </a:solidFill>
                      <a:latin typeface="Arial"/>
                      <a:ea typeface="Arial Unicode MS"/>
                      <a:cs typeface="+mn-cs"/>
                    </a:endParaRPr>
                  </a:p>
                </p:txBody>
              </p:sp>
            </p:grpSp>
          </p:grpSp>
          <p:sp>
            <p:nvSpPr>
              <p:cNvPr id="146" name="TextBox 145">
                <a:extLst>
                  <a:ext uri="{FF2B5EF4-FFF2-40B4-BE49-F238E27FC236}">
                    <a16:creationId xmlns="" xmlns:a16="http://schemas.microsoft.com/office/drawing/2014/main" id="{A3A3B6F4-98D1-3D84-10B6-A144031C9D75}"/>
                  </a:ext>
                </a:extLst>
              </p:cNvPr>
              <p:cNvSpPr txBox="1"/>
              <p:nvPr/>
            </p:nvSpPr>
            <p:spPr>
              <a:xfrm>
                <a:off x="8438496" y="4361681"/>
                <a:ext cx="657243" cy="381111"/>
              </a:xfrm>
              <a:prstGeom prst="rect">
                <a:avLst/>
              </a:prstGeom>
              <a:noFill/>
            </p:spPr>
            <p:txBody>
              <a:bodyPr wrap="square" rtlCol="0">
                <a:spAutoFit/>
              </a:bodyPr>
              <a:lstStyle/>
              <a:p>
                <a:pPr algn="ctr" defTabSz="685800" fontAlgn="auto">
                  <a:spcBef>
                    <a:spcPts val="0"/>
                  </a:spcBef>
                  <a:spcAft>
                    <a:spcPts val="0"/>
                  </a:spcAft>
                </a:pPr>
                <a:r>
                  <a:rPr lang="en-US" sz="1400" b="1" dirty="0">
                    <a:solidFill>
                      <a:srgbClr val="000000"/>
                    </a:solidFill>
                    <a:latin typeface="Arial" panose="020B0604020202020204"/>
                    <a:ea typeface="+mn-ea"/>
                    <a:cs typeface="+mn-cs"/>
                  </a:rPr>
                  <a:t>Mar</a:t>
                </a:r>
              </a:p>
            </p:txBody>
          </p:sp>
          <p:grpSp>
            <p:nvGrpSpPr>
              <p:cNvPr id="147" name="Group 4">
                <a:extLst>
                  <a:ext uri="{FF2B5EF4-FFF2-40B4-BE49-F238E27FC236}">
                    <a16:creationId xmlns="" xmlns:a16="http://schemas.microsoft.com/office/drawing/2014/main" id="{DD7BB55B-D599-8542-5488-C1A3D6BD683C}"/>
                  </a:ext>
                </a:extLst>
              </p:cNvPr>
              <p:cNvGrpSpPr/>
              <p:nvPr/>
            </p:nvGrpSpPr>
            <p:grpSpPr>
              <a:xfrm>
                <a:off x="7947649" y="1222539"/>
                <a:ext cx="1547397" cy="669945"/>
                <a:chOff x="621319" y="4938738"/>
                <a:chExt cx="1879945" cy="783445"/>
              </a:xfrm>
            </p:grpSpPr>
            <p:sp>
              <p:nvSpPr>
                <p:cNvPr id="148" name="TextBox 147">
                  <a:extLst>
                    <a:ext uri="{FF2B5EF4-FFF2-40B4-BE49-F238E27FC236}">
                      <a16:creationId xmlns="" xmlns:a16="http://schemas.microsoft.com/office/drawing/2014/main" id="{DE7CCCA3-648C-A064-8C3E-39197D61BA38}"/>
                    </a:ext>
                  </a:extLst>
                </p:cNvPr>
                <p:cNvSpPr txBox="1"/>
                <p:nvPr/>
              </p:nvSpPr>
              <p:spPr>
                <a:xfrm>
                  <a:off x="667874" y="4938738"/>
                  <a:ext cx="1833390" cy="395912"/>
                </a:xfrm>
                <a:prstGeom prst="rect">
                  <a:avLst/>
                </a:prstGeom>
                <a:noFill/>
              </p:spPr>
              <p:txBody>
                <a:bodyPr wrap="square" lIns="68580" tIns="34290" rIns="68580" bIns="34290" rtlCol="0" anchor="ctr">
                  <a:spAutoFit/>
                </a:bodyPr>
                <a:lstStyle/>
                <a:p>
                  <a:pPr algn="ctr" defTabSz="685800" fontAlgn="auto">
                    <a:spcBef>
                      <a:spcPts val="0"/>
                    </a:spcBef>
                    <a:spcAft>
                      <a:spcPts val="0"/>
                    </a:spcAft>
                    <a:defRPr/>
                  </a:pPr>
                  <a:r>
                    <a:rPr lang="en-US" altLang="ko-KR" sz="1200" b="1" dirty="0">
                      <a:solidFill>
                        <a:srgbClr val="000000"/>
                      </a:solidFill>
                      <a:latin typeface="Arial"/>
                      <a:ea typeface="Arial Unicode MS"/>
                      <a:cs typeface="Arial"/>
                    </a:rPr>
                    <a:t>Module 6</a:t>
                  </a:r>
                  <a:endParaRPr lang="ko-KR" altLang="en-US" sz="1200" b="1" dirty="0">
                    <a:solidFill>
                      <a:srgbClr val="000000"/>
                    </a:solidFill>
                    <a:latin typeface="Arial"/>
                    <a:ea typeface="Arial Unicode MS"/>
                    <a:cs typeface="Arial"/>
                  </a:endParaRPr>
                </a:p>
              </p:txBody>
            </p:sp>
            <p:sp>
              <p:nvSpPr>
                <p:cNvPr id="149" name="TextBox 148">
                  <a:extLst>
                    <a:ext uri="{FF2B5EF4-FFF2-40B4-BE49-F238E27FC236}">
                      <a16:creationId xmlns="" xmlns:a16="http://schemas.microsoft.com/office/drawing/2014/main" id="{8E60E775-2CD9-8D49-6909-1D487F2D5AB5}"/>
                    </a:ext>
                  </a:extLst>
                </p:cNvPr>
                <p:cNvSpPr txBox="1"/>
                <p:nvPr/>
              </p:nvSpPr>
              <p:spPr>
                <a:xfrm>
                  <a:off x="621319" y="5326272"/>
                  <a:ext cx="1720803" cy="395911"/>
                </a:xfrm>
                <a:prstGeom prst="rect">
                  <a:avLst/>
                </a:prstGeom>
                <a:noFill/>
              </p:spPr>
              <p:txBody>
                <a:bodyPr wrap="square" rtlCol="0">
                  <a:spAutoFit/>
                </a:bodyPr>
                <a:lstStyle/>
                <a:p>
                  <a:pPr algn="ctr" defTabSz="685800" fontAlgn="auto">
                    <a:spcBef>
                      <a:spcPts val="0"/>
                    </a:spcBef>
                    <a:spcAft>
                      <a:spcPts val="0"/>
                    </a:spcAft>
                    <a:defRPr/>
                  </a:pPr>
                  <a:endParaRPr lang="en-US" altLang="ko-KR" sz="1050" dirty="0">
                    <a:solidFill>
                      <a:srgbClr val="000000">
                        <a:lumMod val="75000"/>
                        <a:lumOff val="25000"/>
                      </a:srgbClr>
                    </a:solidFill>
                    <a:latin typeface="Arial"/>
                    <a:ea typeface="Arial Unicode MS"/>
                    <a:cs typeface="Arial" pitchFamily="34" charset="0"/>
                  </a:endParaRPr>
                </a:p>
              </p:txBody>
            </p:sp>
          </p:grpSp>
          <p:sp>
            <p:nvSpPr>
              <p:cNvPr id="160" name="TextBox 159">
                <a:extLst>
                  <a:ext uri="{FF2B5EF4-FFF2-40B4-BE49-F238E27FC236}">
                    <a16:creationId xmlns="" xmlns:a16="http://schemas.microsoft.com/office/drawing/2014/main" id="{69DA9E3C-99DD-34CF-6216-29EB2F35256C}"/>
                  </a:ext>
                </a:extLst>
              </p:cNvPr>
              <p:cNvSpPr txBox="1"/>
              <p:nvPr/>
            </p:nvSpPr>
            <p:spPr>
              <a:xfrm>
                <a:off x="5417724" y="5254668"/>
                <a:ext cx="3820203" cy="369332"/>
              </a:xfrm>
              <a:prstGeom prst="rect">
                <a:avLst/>
              </a:prstGeom>
              <a:noFill/>
              <a:ln w="38100">
                <a:solidFill>
                  <a:srgbClr val="FBA200"/>
                </a:solidFill>
              </a:ln>
            </p:spPr>
            <p:txBody>
              <a:bodyPr wrap="square" rtlCol="0" anchor="ctr">
                <a:spAutoFit/>
              </a:bodyPr>
              <a:lstStyle/>
              <a:p>
                <a:pPr algn="ctr" defTabSz="685800" fontAlgn="auto">
                  <a:spcBef>
                    <a:spcPts val="0"/>
                  </a:spcBef>
                  <a:spcAft>
                    <a:spcPts val="0"/>
                  </a:spcAft>
                  <a:defRPr/>
                </a:pPr>
                <a:r>
                  <a:rPr lang="en-US" altLang="ko-KR" sz="1200" b="1" dirty="0">
                    <a:solidFill>
                      <a:srgbClr val="FBA200"/>
                    </a:solidFill>
                    <a:latin typeface="Arial"/>
                    <a:ea typeface="Arial Unicode MS"/>
                    <a:cs typeface="Arial" pitchFamily="34" charset="0"/>
                  </a:rPr>
                  <a:t>SPRING SEMESTER</a:t>
                </a:r>
                <a:endParaRPr lang="ko-KR" altLang="en-US" sz="1200" b="1" dirty="0">
                  <a:solidFill>
                    <a:srgbClr val="FBA200"/>
                  </a:solidFill>
                  <a:latin typeface="Arial"/>
                  <a:ea typeface="Arial Unicode MS"/>
                  <a:cs typeface="Arial" pitchFamily="34" charset="0"/>
                </a:endParaRPr>
              </a:p>
            </p:txBody>
          </p:sp>
          <p:sp>
            <p:nvSpPr>
              <p:cNvPr id="2" name="Rectangle 1"/>
              <p:cNvSpPr/>
              <p:nvPr/>
            </p:nvSpPr>
            <p:spPr>
              <a:xfrm>
                <a:off x="6672259" y="1560856"/>
                <a:ext cx="1355127" cy="338555"/>
              </a:xfrm>
              <a:prstGeom prst="rect">
                <a:avLst/>
              </a:prstGeom>
            </p:spPr>
            <p:txBody>
              <a:bodyPr wrap="square">
                <a:spAutoFit/>
              </a:bodyPr>
              <a:lstStyle/>
              <a:p>
                <a:pPr algn="ctr" defTabSz="685800" fontAlgn="auto">
                  <a:spcBef>
                    <a:spcPts val="0"/>
                  </a:spcBef>
                  <a:spcAft>
                    <a:spcPts val="0"/>
                  </a:spcAft>
                  <a:defRPr/>
                </a:pPr>
                <a:endParaRPr lang="en-US" altLang="ko-KR" sz="1050" dirty="0">
                  <a:solidFill>
                    <a:srgbClr val="000000">
                      <a:lumMod val="75000"/>
                      <a:lumOff val="25000"/>
                    </a:srgbClr>
                  </a:solidFill>
                  <a:latin typeface="Arial" panose="020B0604020202020204"/>
                  <a:ea typeface="Arial Unicode MS"/>
                  <a:cs typeface="Arial" pitchFamily="34" charset="0"/>
                </a:endParaRPr>
              </a:p>
            </p:txBody>
          </p:sp>
        </p:grpSp>
        <p:sp>
          <p:nvSpPr>
            <p:cNvPr id="3" name="Rectangle 2"/>
            <p:cNvSpPr/>
            <p:nvPr/>
          </p:nvSpPr>
          <p:spPr>
            <a:xfrm>
              <a:off x="3203572" y="3843852"/>
              <a:ext cx="1027916" cy="1384995"/>
            </a:xfrm>
            <a:prstGeom prst="rect">
              <a:avLst/>
            </a:prstGeom>
          </p:spPr>
          <p:txBody>
            <a:bodyPr wrap="square">
              <a:spAutoFit/>
            </a:bodyPr>
            <a:lstStyle/>
            <a:p>
              <a:pPr defTabSz="685800" fontAlgn="auto">
                <a:spcBef>
                  <a:spcPts val="0"/>
                </a:spcBef>
                <a:spcAft>
                  <a:spcPts val="0"/>
                </a:spcAft>
              </a:pPr>
              <a:r>
                <a:rPr lang="en-US" sz="1050" dirty="0">
                  <a:solidFill>
                    <a:srgbClr val="000000"/>
                  </a:solidFill>
                  <a:latin typeface="Arial" panose="020B0604020202020204" pitchFamily="34" charset="0"/>
                  <a:ea typeface="+mn-ea"/>
                  <a:cs typeface="Arial" panose="020B0604020202020204" pitchFamily="34" charset="0"/>
                </a:rPr>
                <a:t>Game Theory and Cross Cultural Competence Applications to Voluntary Consensus Standards </a:t>
              </a:r>
            </a:p>
          </p:txBody>
        </p:sp>
      </p:grpSp>
      <p:sp>
        <p:nvSpPr>
          <p:cNvPr id="73" name="TextBox 72">
            <a:extLst>
              <a:ext uri="{FF2B5EF4-FFF2-40B4-BE49-F238E27FC236}">
                <a16:creationId xmlns="" xmlns:a16="http://schemas.microsoft.com/office/drawing/2014/main" id="{7E10D5B4-0B5E-4951-616A-41D421D8F1EB}"/>
              </a:ext>
            </a:extLst>
          </p:cNvPr>
          <p:cNvSpPr txBox="1"/>
          <p:nvPr/>
        </p:nvSpPr>
        <p:spPr>
          <a:xfrm>
            <a:off x="5921431" y="1911979"/>
            <a:ext cx="1062306" cy="1384995"/>
          </a:xfrm>
          <a:prstGeom prst="rect">
            <a:avLst/>
          </a:prstGeom>
          <a:noFill/>
        </p:spPr>
        <p:txBody>
          <a:bodyPr wrap="square" rtlCol="0">
            <a:spAutoFit/>
          </a:bodyPr>
          <a:lstStyle/>
          <a:p>
            <a:pPr algn="ctr" defTabSz="685800" fontAlgn="auto">
              <a:spcBef>
                <a:spcPts val="0"/>
              </a:spcBef>
              <a:spcAft>
                <a:spcPts val="0"/>
              </a:spcAft>
              <a:defRPr/>
            </a:pPr>
            <a:r>
              <a:rPr lang="en-US" altLang="ko-KR" sz="1050" dirty="0">
                <a:solidFill>
                  <a:srgbClr val="000000">
                    <a:lumMod val="75000"/>
                    <a:lumOff val="25000"/>
                  </a:srgbClr>
                </a:solidFill>
                <a:latin typeface="Arial"/>
                <a:ea typeface="Arial Unicode MS"/>
                <a:cs typeface="Arial" pitchFamily="34" charset="0"/>
              </a:rPr>
              <a:t>Role Play Exercise: Understanding Stakeholder Equities in the Standards Development Process</a:t>
            </a:r>
          </a:p>
        </p:txBody>
      </p:sp>
      <p:sp>
        <p:nvSpPr>
          <p:cNvPr id="4" name="Slide Number Placeholder 3">
            <a:extLst>
              <a:ext uri="{FF2B5EF4-FFF2-40B4-BE49-F238E27FC236}">
                <a16:creationId xmlns="" xmlns:a16="http://schemas.microsoft.com/office/drawing/2014/main" id="{FE6975C6-F910-09AD-31B9-0D9E13F67B72}"/>
              </a:ext>
            </a:extLst>
          </p:cNvPr>
          <p:cNvSpPr>
            <a:spLocks noGrp="1"/>
          </p:cNvSpPr>
          <p:nvPr>
            <p:ph type="sldNum" sz="quarter" idx="12"/>
          </p:nvPr>
        </p:nvSpPr>
        <p:spPr/>
        <p:txBody>
          <a:bodyPr/>
          <a:lstStyle/>
          <a:p>
            <a:pPr defTabSz="685800" fontAlgn="auto">
              <a:spcBef>
                <a:spcPts val="0"/>
              </a:spcBef>
              <a:spcAft>
                <a:spcPts val="0"/>
              </a:spcAft>
            </a:pPr>
            <a:fld id="{4F870C32-7B94-4143-8371-01CA96E87D19}" type="slidenum">
              <a:rPr lang="en-US">
                <a:solidFill>
                  <a:srgbClr val="000000">
                    <a:tint val="75000"/>
                  </a:srgbClr>
                </a:solidFill>
                <a:latin typeface="Arial" panose="020B0604020202020204"/>
                <a:ea typeface="+mn-ea"/>
                <a:cs typeface="+mn-cs"/>
              </a:rPr>
              <a:pPr defTabSz="685800" fontAlgn="auto">
                <a:spcBef>
                  <a:spcPts val="0"/>
                </a:spcBef>
                <a:spcAft>
                  <a:spcPts val="0"/>
                </a:spcAft>
              </a:pPr>
              <a:t>3</a:t>
            </a:fld>
            <a:endParaRPr lang="en-US" dirty="0">
              <a:solidFill>
                <a:srgbClr val="000000">
                  <a:tint val="75000"/>
                </a:srgbClr>
              </a:solidFill>
              <a:latin typeface="Arial" panose="020B0604020202020204"/>
              <a:ea typeface="+mn-ea"/>
              <a:cs typeface="+mn-cs"/>
            </a:endParaRPr>
          </a:p>
        </p:txBody>
      </p:sp>
      <p:sp>
        <p:nvSpPr>
          <p:cNvPr id="9" name="Rectangle 8"/>
          <p:cNvSpPr/>
          <p:nvPr/>
        </p:nvSpPr>
        <p:spPr>
          <a:xfrm>
            <a:off x="1045173" y="3856677"/>
            <a:ext cx="1083150" cy="1606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750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4</a:t>
            </a:fld>
            <a:endParaRPr lang="en-GB"/>
          </a:p>
        </p:txBody>
      </p:sp>
      <p:sp>
        <p:nvSpPr>
          <p:cNvPr id="6" name="Title 5"/>
          <p:cNvSpPr>
            <a:spLocks noGrp="1"/>
          </p:cNvSpPr>
          <p:nvPr>
            <p:ph type="title"/>
          </p:nvPr>
        </p:nvSpPr>
        <p:spPr/>
        <p:txBody>
          <a:bodyPr/>
          <a:lstStyle/>
          <a:p>
            <a:r>
              <a:rPr lang="en-US"/>
              <a:t>Key Learning Outcomes</a:t>
            </a:r>
          </a:p>
        </p:txBody>
      </p:sp>
      <p:sp>
        <p:nvSpPr>
          <p:cNvPr id="7" name="Text Placeholder 6"/>
          <p:cNvSpPr>
            <a:spLocks noGrp="1"/>
          </p:cNvSpPr>
          <p:nvPr>
            <p:ph type="body" sz="quarter" idx="13"/>
          </p:nvPr>
        </p:nvSpPr>
        <p:spPr>
          <a:xfrm>
            <a:off x="323528" y="1354129"/>
            <a:ext cx="4608512" cy="634711"/>
          </a:xfrm>
        </p:spPr>
        <p:txBody>
          <a:bodyPr>
            <a:normAutofit/>
          </a:bodyPr>
          <a:lstStyle/>
          <a:p>
            <a:r>
              <a:rPr lang="en-US"/>
              <a:t>At the end of this module, you will be able to:</a:t>
            </a:r>
          </a:p>
        </p:txBody>
      </p:sp>
      <p:sp>
        <p:nvSpPr>
          <p:cNvPr id="8" name="Content Placeholder 7"/>
          <p:cNvSpPr>
            <a:spLocks noGrp="1"/>
          </p:cNvSpPr>
          <p:nvPr>
            <p:ph sz="quarter" idx="15"/>
          </p:nvPr>
        </p:nvSpPr>
        <p:spPr>
          <a:xfrm>
            <a:off x="122123" y="1758960"/>
            <a:ext cx="5371482" cy="4666021"/>
          </a:xfrm>
        </p:spPr>
        <p:txBody>
          <a:bodyPr vert="horz" lIns="0" tIns="0" rIns="0" bIns="0" rtlCol="0" anchor="t">
            <a:normAutofit fontScale="92500" lnSpcReduction="20000"/>
          </a:bodyPr>
          <a:lstStyle/>
          <a:p>
            <a:pPr>
              <a:buFont typeface="Courier New" panose="02070309020205020404" pitchFamily="49" charset="0"/>
              <a:buChar char="o"/>
            </a:pPr>
            <a:endParaRPr lang="en-US" sz="2100" dirty="0">
              <a:solidFill>
                <a:srgbClr val="303031"/>
              </a:solidFill>
            </a:endParaRPr>
          </a:p>
          <a:p>
            <a:pPr>
              <a:buFont typeface="Courier New" panose="02070309020205020404" pitchFamily="49" charset="0"/>
              <a:buChar char="o"/>
            </a:pPr>
            <a:r>
              <a:rPr lang="en-US" sz="2200" dirty="0">
                <a:solidFill>
                  <a:srgbClr val="303031"/>
                </a:solidFill>
              </a:rPr>
              <a:t>Demonstrate an awareness of external factors that impact technology acceptance and diffusion </a:t>
            </a:r>
          </a:p>
          <a:p>
            <a:pPr lvl="1">
              <a:buFont typeface="Courier New" panose="02070309020205020404" pitchFamily="49" charset="0"/>
              <a:buChar char="o"/>
            </a:pPr>
            <a:r>
              <a:rPr lang="en-US" sz="1900" dirty="0">
                <a:solidFill>
                  <a:srgbClr val="303031"/>
                </a:solidFill>
                <a:cs typeface="Arial"/>
              </a:rPr>
              <a:t>Core technologies as part of an Innovation Ecosystem</a:t>
            </a:r>
          </a:p>
          <a:p>
            <a:pPr lvl="1">
              <a:buFont typeface="Courier New" panose="02070309020205020404" pitchFamily="49" charset="0"/>
              <a:buChar char="o"/>
            </a:pPr>
            <a:r>
              <a:rPr lang="en-US" sz="1900" dirty="0">
                <a:solidFill>
                  <a:srgbClr val="303031"/>
                </a:solidFill>
                <a:cs typeface="Arial"/>
              </a:rPr>
              <a:t>Technology Acceptance Models and the roles of trust, uncertainty, and perceived risk</a:t>
            </a:r>
          </a:p>
          <a:p>
            <a:pPr lvl="1">
              <a:buFont typeface="Courier New" panose="02070309020205020404" pitchFamily="49" charset="0"/>
              <a:buChar char="o"/>
            </a:pPr>
            <a:endParaRPr lang="en-US" sz="2200" dirty="0">
              <a:solidFill>
                <a:srgbClr val="303031"/>
              </a:solidFill>
              <a:cs typeface="Arial"/>
            </a:endParaRPr>
          </a:p>
          <a:p>
            <a:pPr>
              <a:buFont typeface="Courier New" panose="02070309020205020404" pitchFamily="49" charset="0"/>
              <a:buChar char="o"/>
            </a:pPr>
            <a:r>
              <a:rPr lang="en-US" sz="2200" dirty="0">
                <a:solidFill>
                  <a:srgbClr val="303031"/>
                </a:solidFill>
                <a:cs typeface="Arial"/>
              </a:rPr>
              <a:t>Identify the potential impacts of </a:t>
            </a:r>
            <a:r>
              <a:rPr lang="en-US" sz="2200" dirty="0">
                <a:solidFill>
                  <a:srgbClr val="303031"/>
                </a:solidFill>
              </a:rPr>
              <a:t>Information Asymmetry on technology selection and how minimum quality standards can mitigate them</a:t>
            </a:r>
            <a:endParaRPr lang="en-US" sz="2200" dirty="0">
              <a:solidFill>
                <a:srgbClr val="303031"/>
              </a:solidFill>
              <a:cs typeface="Arial"/>
            </a:endParaRPr>
          </a:p>
          <a:p>
            <a:pPr>
              <a:buFont typeface="Courier New" panose="02070309020205020404" pitchFamily="49" charset="0"/>
              <a:buChar char="o"/>
            </a:pPr>
            <a:endParaRPr lang="en-US" sz="2200" dirty="0">
              <a:solidFill>
                <a:srgbClr val="303031"/>
              </a:solidFill>
            </a:endParaRPr>
          </a:p>
          <a:p>
            <a:pPr>
              <a:buFont typeface="Courier New" panose="02070309020205020404" pitchFamily="49" charset="0"/>
              <a:buChar char="o"/>
            </a:pPr>
            <a:r>
              <a:rPr lang="en-US" sz="2200" dirty="0">
                <a:solidFill>
                  <a:srgbClr val="303031"/>
                </a:solidFill>
              </a:rPr>
              <a:t> Be able to explain how voluntary consensus standards address stakeholder equities to facilitate technology selection and diffusion </a:t>
            </a:r>
          </a:p>
          <a:p>
            <a:pPr>
              <a:buFont typeface="Courier New" panose="02070309020205020404" pitchFamily="49" charset="0"/>
              <a:buChar char="o"/>
            </a:pPr>
            <a:endParaRPr lang="en-US" sz="2300" dirty="0">
              <a:solidFill>
                <a:srgbClr val="303031"/>
              </a:solidFill>
            </a:endParaRPr>
          </a:p>
          <a:p>
            <a:endParaRPr lang="en-US" dirty="0">
              <a:solidFill>
                <a:srgbClr val="6A6A6A"/>
              </a:solidFill>
              <a:cs typeface="Arial"/>
            </a:endParaRPr>
          </a:p>
          <a:p>
            <a:endParaRPr lang="en-US" dirty="0"/>
          </a:p>
        </p:txBody>
      </p:sp>
      <p:pic>
        <p:nvPicPr>
          <p:cNvPr id="2050" name="Picture 2" descr="JSU undergraduates display research prowess at conference - JSU Newsr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6096" y="2895600"/>
            <a:ext cx="3500400" cy="23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5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FAF27-8B82-4449-B01B-BEC948125F21}" type="slidenum">
              <a:rPr kumimoji="0" lang="en-GB" sz="700" b="0" i="0" u="none" strike="noStrike" kern="1200" cap="none" spc="0" normalizeH="0" baseline="0" noProof="0" smtClean="0">
                <a:ln>
                  <a:noFill/>
                </a:ln>
                <a:solidFill>
                  <a:srgbClr val="6A6A6A"/>
                </a:solidFill>
                <a:effectLst/>
                <a:uLnTx/>
                <a:uFillTx/>
                <a:latin typeface="Arial"/>
                <a:ea typeface="ＭＳ Ｐゴシック" pitchFamily="8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700" b="0" i="0" u="none" strike="noStrike" kern="1200" cap="none" spc="0" normalizeH="0" baseline="0" noProof="0">
              <a:ln>
                <a:noFill/>
              </a:ln>
              <a:solidFill>
                <a:srgbClr val="6A6A6A"/>
              </a:solidFill>
              <a:effectLst/>
              <a:uLnTx/>
              <a:uFillTx/>
              <a:latin typeface="Arial"/>
              <a:ea typeface="ＭＳ Ｐゴシック" pitchFamily="84" charset="-128"/>
              <a:cs typeface="+mn-cs"/>
            </a:endParaRPr>
          </a:p>
        </p:txBody>
      </p:sp>
      <p:sp>
        <p:nvSpPr>
          <p:cNvPr id="8" name="Title 7"/>
          <p:cNvSpPr>
            <a:spLocks noGrp="1"/>
          </p:cNvSpPr>
          <p:nvPr>
            <p:ph type="title"/>
          </p:nvPr>
        </p:nvSpPr>
        <p:spPr>
          <a:xfrm>
            <a:off x="346460" y="323850"/>
            <a:ext cx="7411192" cy="855150"/>
          </a:xfrm>
        </p:spPr>
        <p:txBody>
          <a:bodyPr>
            <a:normAutofit/>
          </a:bodyPr>
          <a:lstStyle/>
          <a:p>
            <a:r>
              <a:rPr lang="en-US" dirty="0"/>
              <a:t>Scene Setter: Which One Would You Select? </a:t>
            </a:r>
            <a:endParaRPr lang="en-GB" dirty="0"/>
          </a:p>
        </p:txBody>
      </p:sp>
      <p:sp>
        <p:nvSpPr>
          <p:cNvPr id="20" name="TextBox 19">
            <a:extLst>
              <a:ext uri="{FF2B5EF4-FFF2-40B4-BE49-F238E27FC236}">
                <a16:creationId xmlns="" xmlns:a16="http://schemas.microsoft.com/office/drawing/2014/main" id="{5E5EF741-540F-B00C-4479-16B82F404DEF}"/>
              </a:ext>
            </a:extLst>
          </p:cNvPr>
          <p:cNvSpPr txBox="1"/>
          <p:nvPr/>
        </p:nvSpPr>
        <p:spPr>
          <a:xfrm>
            <a:off x="-2059" y="1318311"/>
            <a:ext cx="4874742"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355" marR="0" lvl="0" indent="-17335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A6A6A"/>
                </a:solidFill>
                <a:effectLst/>
                <a:uLnTx/>
                <a:uFillTx/>
                <a:latin typeface="Arial"/>
                <a:ea typeface="ＭＳ Ｐゴシック"/>
              </a:rPr>
              <a:t>•</a:t>
            </a:r>
            <a:r>
              <a:rPr kumimoji="0" lang="en-US" sz="1400" b="0" i="0" u="none" strike="noStrike" kern="1200" cap="none" spc="0" normalizeH="0" baseline="0" noProof="0" dirty="0">
                <a:ln>
                  <a:noFill/>
                </a:ln>
                <a:solidFill>
                  <a:srgbClr val="303031"/>
                </a:solidFill>
                <a:effectLst/>
                <a:uLnTx/>
                <a:uFillTx/>
                <a:latin typeface="Arial"/>
                <a:ea typeface="ＭＳ Ｐゴシック"/>
              </a:rPr>
              <a:t>Choose between the two fixative technologies based on the given information:</a:t>
            </a:r>
          </a:p>
          <a:p>
            <a:pPr marL="511810" marR="0" lvl="0" indent="-173355"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03031"/>
                </a:solidFill>
                <a:effectLst/>
                <a:uLnTx/>
                <a:uFillTx/>
                <a:latin typeface="Arial"/>
                <a:ea typeface="ＭＳ Ｐゴシック"/>
              </a:rPr>
              <a:t>•Technology 1: Incombustible fixative intended to maintain stabilization of residual radioactive material when exposed to fire contingency scenarios outlined in safety basis documents. $0.75 / square foot. Met ASTM E84, NFPA 701, and UL723 standards.</a:t>
            </a:r>
          </a:p>
          <a:p>
            <a:pPr marL="511810" marR="0" lvl="0" indent="-173355"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03031"/>
                </a:solidFill>
                <a:effectLst/>
                <a:uLnTx/>
                <a:uFillTx/>
                <a:latin typeface="Arial"/>
                <a:ea typeface="ＭＳ Ｐゴシック"/>
              </a:rPr>
              <a:t>•Technology 2: Incombustible fixative intended to maintain stabilization of residual radioactive material when exposed to fire contingency scenarios outlined in safety basis documents. $0.75 / square foot. </a:t>
            </a:r>
          </a:p>
          <a:p>
            <a:pPr marL="511810" marR="0" lvl="0" indent="-173355"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303031"/>
              </a:solidFill>
              <a:effectLst/>
              <a:uLnTx/>
              <a:uFillTx/>
              <a:latin typeface="Arial"/>
              <a:ea typeface="ＭＳ Ｐゴシック"/>
            </a:endParaRPr>
          </a:p>
          <a:p>
            <a:pPr marL="173355" marR="0" lvl="0" indent="-173355"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03031"/>
                </a:solidFill>
                <a:effectLst/>
                <a:uLnTx/>
                <a:uFillTx/>
                <a:latin typeface="Arial"/>
                <a:ea typeface="ＭＳ Ｐゴシック"/>
              </a:rPr>
              <a:t>•Choose between the two fixative technologies based on the given information:</a:t>
            </a:r>
          </a:p>
          <a:p>
            <a:pPr marL="511810" marR="0" lvl="0" indent="-173355"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03031"/>
                </a:solidFill>
                <a:effectLst/>
                <a:uLnTx/>
                <a:uFillTx/>
                <a:latin typeface="Arial"/>
                <a:ea typeface="ＭＳ Ｐゴシック"/>
              </a:rPr>
              <a:t>•Technology 1: Incombustible fixative intended to stabilize residual radioactive material when exposed to fire contingency scenarios outlined in safety basis documents. $1.00 / square foot. Met ASTM E84, NFPA 701, and UL723 standards.</a:t>
            </a:r>
          </a:p>
          <a:p>
            <a:pPr marL="511810" marR="0" lvl="0" indent="-173355"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03031"/>
                </a:solidFill>
                <a:effectLst/>
                <a:uLnTx/>
                <a:uFillTx/>
                <a:latin typeface="Arial"/>
                <a:ea typeface="ＭＳ Ｐゴシック"/>
              </a:rPr>
              <a:t>•Technology 2: Incombustible fixative intended to stabilize residual radioactive material when exposed to fire contingency scenarios outlined in safety basis documents. $0.75 / square foot.</a:t>
            </a:r>
          </a:p>
        </p:txBody>
      </p:sp>
      <p:graphicFrame>
        <p:nvGraphicFramePr>
          <p:cNvPr id="2" name="Chart 1">
            <a:extLst>
              <a:ext uri="{FF2B5EF4-FFF2-40B4-BE49-F238E27FC236}">
                <a16:creationId xmlns="" xmlns:a16="http://schemas.microsoft.com/office/drawing/2014/main" id="{E140EFE2-974C-7252-F93D-10937DCE3F0D}"/>
              </a:ext>
            </a:extLst>
          </p:cNvPr>
          <p:cNvGraphicFramePr/>
          <p:nvPr>
            <p:extLst>
              <p:ext uri="{D42A27DB-BD31-4B8C-83A1-F6EECF244321}">
                <p14:modId xmlns:p14="http://schemas.microsoft.com/office/powerpoint/2010/main" val="641820029"/>
              </p:ext>
            </p:extLst>
          </p:nvPr>
        </p:nvGraphicFramePr>
        <p:xfrm>
          <a:off x="4960366" y="1478071"/>
          <a:ext cx="3930005" cy="43465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 xmlns:a16="http://schemas.microsoft.com/office/drawing/2014/main" id="{24370995-4069-C014-9339-8B3454CFC61A}"/>
              </a:ext>
            </a:extLst>
          </p:cNvPr>
          <p:cNvSpPr txBox="1"/>
          <p:nvPr/>
        </p:nvSpPr>
        <p:spPr>
          <a:xfrm>
            <a:off x="4872683" y="5782953"/>
            <a:ext cx="401768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a:solidFill>
                  <a:srgbClr val="FF0000"/>
                </a:solidFill>
              </a:rPr>
              <a:t>Thought for Consideration: T</a:t>
            </a:r>
            <a:r>
              <a:rPr kumimoji="0" lang="en-US" sz="1600" b="0" i="0" u="none" strike="noStrike" kern="1200" cap="none" spc="0" normalizeH="0" baseline="0" noProof="0" dirty="0">
                <a:ln>
                  <a:noFill/>
                </a:ln>
                <a:solidFill>
                  <a:srgbClr val="FF0000"/>
                </a:solidFill>
                <a:effectLst/>
                <a:uLnTx/>
                <a:uFillTx/>
                <a:latin typeface="Arial" pitchFamily="84" charset="0"/>
                <a:ea typeface="ＭＳ Ｐゴシック" pitchFamily="84" charset="-128"/>
              </a:rPr>
              <a:t>he use</a:t>
            </a:r>
            <a:r>
              <a:rPr lang="en-US" sz="1600" dirty="0">
                <a:solidFill>
                  <a:srgbClr val="FF0000"/>
                </a:solidFill>
              </a:rPr>
              <a:t> of </a:t>
            </a:r>
            <a:r>
              <a:rPr kumimoji="0" lang="en-US" sz="1600" b="0" i="0" u="none" strike="noStrike" kern="1200" cap="none" spc="0" normalizeH="0" baseline="0" noProof="0" dirty="0">
                <a:ln>
                  <a:noFill/>
                </a:ln>
                <a:solidFill>
                  <a:srgbClr val="FF0000"/>
                </a:solidFill>
                <a:effectLst/>
                <a:uLnTx/>
                <a:uFillTx/>
                <a:latin typeface="Arial" pitchFamily="84" charset="0"/>
                <a:ea typeface="ＭＳ Ｐゴシック" pitchFamily="84" charset="-128"/>
              </a:rPr>
              <a:t>standards </a:t>
            </a:r>
            <a:r>
              <a:rPr lang="en-US" sz="1600" dirty="0">
                <a:solidFill>
                  <a:srgbClr val="FF0000"/>
                </a:solidFill>
              </a:rPr>
              <a:t>intuitively</a:t>
            </a:r>
            <a:r>
              <a:rPr kumimoji="0" lang="en-US" sz="1600" b="0" i="0" u="none" strike="noStrike" kern="1200" cap="none" spc="0" normalizeH="0" baseline="0" noProof="0" dirty="0">
                <a:ln>
                  <a:noFill/>
                </a:ln>
                <a:solidFill>
                  <a:srgbClr val="FF0000"/>
                </a:solidFill>
                <a:effectLst/>
                <a:uLnTx/>
                <a:uFillTx/>
                <a:latin typeface="Arial" pitchFamily="84" charset="0"/>
                <a:ea typeface="ＭＳ Ｐゴシック" pitchFamily="84" charset="-128"/>
              </a:rPr>
              <a:t> influences one’s technology selection,</a:t>
            </a:r>
            <a:r>
              <a:rPr kumimoji="0" lang="en-US" sz="1600" b="0" i="0" u="none" strike="noStrike" kern="1200" cap="none" spc="0" normalizeH="0" noProof="0" dirty="0">
                <a:ln>
                  <a:noFill/>
                </a:ln>
                <a:solidFill>
                  <a:srgbClr val="FF0000"/>
                </a:solidFill>
                <a:effectLst/>
                <a:uLnTx/>
                <a:uFillTx/>
                <a:latin typeface="Arial" pitchFamily="84" charset="0"/>
                <a:ea typeface="ＭＳ Ｐゴシック" pitchFamily="84" charset="-128"/>
              </a:rPr>
              <a:t> </a:t>
            </a:r>
            <a:r>
              <a:rPr kumimoji="0" lang="en-US" sz="1600" b="1" i="1" u="none" strike="noStrike" kern="1200" cap="none" spc="0" normalizeH="0" noProof="0" dirty="0">
                <a:ln>
                  <a:noFill/>
                </a:ln>
                <a:solidFill>
                  <a:srgbClr val="FF0000"/>
                </a:solidFill>
                <a:effectLst/>
                <a:uLnTx/>
                <a:uFillTx/>
                <a:latin typeface="Arial" pitchFamily="84" charset="0"/>
                <a:ea typeface="ＭＳ Ｐゴシック" pitchFamily="84" charset="-128"/>
              </a:rPr>
              <a:t>BUT WHY?</a:t>
            </a:r>
            <a:endParaRPr kumimoji="0" lang="en-US" sz="1600" b="1" i="1" u="none" strike="noStrike" kern="1200" cap="none" spc="0" normalizeH="0" baseline="0" noProof="0" dirty="0">
              <a:ln>
                <a:noFill/>
              </a:ln>
              <a:solidFill>
                <a:srgbClr val="FF0000"/>
              </a:solidFill>
              <a:effectLst/>
              <a:uLnTx/>
              <a:uFillTx/>
              <a:latin typeface="Arial" pitchFamily="84" charset="0"/>
              <a:ea typeface="ＭＳ Ｐゴシック" pitchFamily="84" charset="-128"/>
            </a:endParaRPr>
          </a:p>
        </p:txBody>
      </p:sp>
    </p:spTree>
    <p:extLst>
      <p:ext uri="{BB962C8B-B14F-4D97-AF65-F5344CB8AC3E}">
        <p14:creationId xmlns:p14="http://schemas.microsoft.com/office/powerpoint/2010/main" val="18869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 calcmode="lin" valueType="num">
                                      <p:cBhvr additive="base">
                                        <p:cTn id="1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 calcmode="lin" valueType="num">
                                      <p:cBhvr additive="base">
                                        <p:cTn id="2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 calcmode="lin" valueType="num">
                                      <p:cBhvr additive="base">
                                        <p:cTn id="25"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
                                            <p:txEl>
                                              <p:pRg st="6" end="6"/>
                                            </p:txEl>
                                          </p:spTgt>
                                        </p:tgtEl>
                                        <p:attrNameLst>
                                          <p:attrName>style.visibility</p:attrName>
                                        </p:attrNameLst>
                                      </p:cBhvr>
                                      <p:to>
                                        <p:strVal val="visible"/>
                                      </p:to>
                                    </p:set>
                                    <p:anim calcmode="lin" valueType="num">
                                      <p:cBhvr additive="base">
                                        <p:cTn id="29"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DA23367-9295-9B3F-4A1B-CEF34A395C7D}"/>
              </a:ext>
            </a:extLst>
          </p:cNvPr>
          <p:cNvSpPr>
            <a:spLocks noGrp="1"/>
          </p:cNvSpPr>
          <p:nvPr>
            <p:ph type="sldNum" sz="quarter" idx="12"/>
          </p:nvPr>
        </p:nvSpPr>
        <p:spPr/>
        <p:txBody>
          <a:bodyPr/>
          <a:lstStyle/>
          <a:p>
            <a:fld id="{AD3FAF27-8B82-4449-B01B-BEC948125F21}" type="slidenum">
              <a:rPr lang="en-GB" smtClean="0"/>
              <a:t>6</a:t>
            </a:fld>
            <a:endParaRPr lang="en-GB"/>
          </a:p>
        </p:txBody>
      </p:sp>
      <p:sp>
        <p:nvSpPr>
          <p:cNvPr id="10" name="Title 5">
            <a:extLst>
              <a:ext uri="{FF2B5EF4-FFF2-40B4-BE49-F238E27FC236}">
                <a16:creationId xmlns="" xmlns:a16="http://schemas.microsoft.com/office/drawing/2014/main" id="{225587C1-1907-9C1C-FBE7-9469840826C3}"/>
              </a:ext>
            </a:extLst>
          </p:cNvPr>
          <p:cNvSpPr txBox="1">
            <a:spLocks/>
          </p:cNvSpPr>
          <p:nvPr/>
        </p:nvSpPr>
        <p:spPr>
          <a:xfrm>
            <a:off x="143224" y="180693"/>
            <a:ext cx="7973960" cy="855150"/>
          </a:xfrm>
          <a:prstGeom prst="rect">
            <a:avLst/>
          </a:prstGeom>
        </p:spPr>
        <p:txBody>
          <a:bodyPr vert="horz" lIns="0" tIns="0" rIns="0" bIns="0" rtlCol="0" anchor="ctr">
            <a:noAutofit/>
          </a:bodyPr>
          <a:lstStyle>
            <a:lvl1pPr algn="l" defTabSz="914400" rtl="0" eaLnBrk="1" latinLnBrk="0" hangingPunct="1">
              <a:lnSpc>
                <a:spcPts val="3000"/>
              </a:lnSpc>
              <a:spcBef>
                <a:spcPct val="0"/>
              </a:spcBef>
              <a:buNone/>
              <a:defRPr sz="2800" kern="1200" baseline="0">
                <a:solidFill>
                  <a:schemeClr val="accent1"/>
                </a:solidFill>
                <a:latin typeface="+mj-lt"/>
                <a:ea typeface="+mj-ea"/>
                <a:cs typeface="+mj-cs"/>
              </a:defRPr>
            </a:lvl1pPr>
          </a:lstStyle>
          <a:p>
            <a:pPr fontAlgn="auto">
              <a:spcAft>
                <a:spcPts val="0"/>
              </a:spcAft>
            </a:pPr>
            <a:r>
              <a:rPr lang="en-US" sz="2400" dirty="0">
                <a:cs typeface="Arial"/>
              </a:rPr>
              <a:t>External Factors / Critical enablers (e.g.: helmet) can be as important as the core technology (e.g.: wheel) </a:t>
            </a:r>
          </a:p>
        </p:txBody>
      </p:sp>
      <p:pic>
        <p:nvPicPr>
          <p:cNvPr id="11" name="Picture 10" descr="Cartoon of a caveman and a child standing next to a person holding a hammer&#10;&#10;Description automatically generated">
            <a:extLst>
              <a:ext uri="{FF2B5EF4-FFF2-40B4-BE49-F238E27FC236}">
                <a16:creationId xmlns="" xmlns:a16="http://schemas.microsoft.com/office/drawing/2014/main" id="{0C2E45B6-934F-F515-A00B-4672990F2860}"/>
              </a:ext>
            </a:extLst>
          </p:cNvPr>
          <p:cNvPicPr>
            <a:picLocks noChangeAspect="1"/>
          </p:cNvPicPr>
          <p:nvPr/>
        </p:nvPicPr>
        <p:blipFill>
          <a:blip r:embed="rId3"/>
          <a:stretch>
            <a:fillRect/>
          </a:stretch>
        </p:blipFill>
        <p:spPr>
          <a:xfrm>
            <a:off x="509162" y="1299588"/>
            <a:ext cx="7769948" cy="5456213"/>
          </a:xfrm>
          <a:prstGeom prst="rect">
            <a:avLst/>
          </a:prstGeom>
        </p:spPr>
      </p:pic>
    </p:spTree>
    <p:extLst>
      <p:ext uri="{BB962C8B-B14F-4D97-AF65-F5344CB8AC3E}">
        <p14:creationId xmlns:p14="http://schemas.microsoft.com/office/powerpoint/2010/main" val="511350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2" y="323850"/>
            <a:ext cx="7944349" cy="855150"/>
          </a:xfrm>
        </p:spPr>
        <p:txBody>
          <a:bodyPr>
            <a:normAutofit/>
          </a:bodyPr>
          <a:lstStyle/>
          <a:p>
            <a:r>
              <a:rPr lang="en-US" dirty="0"/>
              <a:t>Assess the Innovation Ecosystem and its Impacts and Develop a Comprehensive Strategy</a:t>
            </a:r>
          </a:p>
        </p:txBody>
      </p:sp>
      <p:sp>
        <p:nvSpPr>
          <p:cNvPr id="3" name="Date Placeholder 2"/>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6A6A6A"/>
                </a:solidFill>
                <a:effectLst/>
                <a:uLnTx/>
                <a:uFillTx/>
                <a:latin typeface="Arial" pitchFamily="84" charset="0"/>
                <a:ea typeface="ＭＳ Ｐゴシック" pitchFamily="84" charset="-128"/>
              </a:rPr>
              <a:t>Choose Insert &gt; Header and Footer  to change Date</a:t>
            </a:r>
            <a:endParaRPr kumimoji="0" lang="en-GB" sz="700" b="0" i="0" u="none" strike="noStrike" kern="1200" cap="none" spc="0" normalizeH="0" baseline="0" noProof="0">
              <a:ln>
                <a:noFill/>
              </a:ln>
              <a:solidFill>
                <a:srgbClr val="6A6A6A"/>
              </a:solidFill>
              <a:effectLst/>
              <a:uLnTx/>
              <a:uFillTx/>
              <a:latin typeface="Arial" pitchFamily="84" charset="0"/>
              <a:ea typeface="ＭＳ Ｐゴシック" pitchFamily="84" charset="-128"/>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6A6A6A"/>
                </a:solidFill>
                <a:effectLst/>
                <a:uLnTx/>
                <a:uFillTx/>
                <a:latin typeface="Arial" pitchFamily="84" charset="0"/>
                <a:ea typeface="ＭＳ Ｐゴシック" pitchFamily="84" charset="-128"/>
              </a:rPr>
              <a:t>Choose Insert &gt; Header and Footer  to change Presentation Title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3FAF27-8B82-4449-B01B-BEC948125F21}" type="slidenum">
              <a:rPr kumimoji="0" lang="en-GB" sz="700" b="0" i="0" u="none" strike="noStrike" kern="1200" cap="none" spc="0" normalizeH="0" baseline="0" noProof="0" smtClean="0">
                <a:ln>
                  <a:noFill/>
                </a:ln>
                <a:solidFill>
                  <a:srgbClr val="6A6A6A"/>
                </a:solidFill>
                <a:effectLst/>
                <a:uLnTx/>
                <a:uFillTx/>
                <a:latin typeface="Arial" pitchFamily="84" charset="0"/>
                <a:ea typeface="ＭＳ Ｐゴシック"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700" b="0" i="0" u="none" strike="noStrike" kern="1200" cap="none" spc="0" normalizeH="0" baseline="0" noProof="0">
              <a:ln>
                <a:noFill/>
              </a:ln>
              <a:solidFill>
                <a:srgbClr val="6A6A6A"/>
              </a:solidFill>
              <a:effectLst/>
              <a:uLnTx/>
              <a:uFillTx/>
              <a:latin typeface="Arial" pitchFamily="84" charset="0"/>
              <a:ea typeface="ＭＳ Ｐゴシック" pitchFamily="8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60" y="1344668"/>
            <a:ext cx="7295535" cy="5146791"/>
          </a:xfrm>
          <a:prstGeom prst="rect">
            <a:avLst/>
          </a:prstGeom>
        </p:spPr>
      </p:pic>
      <p:sp>
        <p:nvSpPr>
          <p:cNvPr id="9" name="TextBox 8">
            <a:extLst>
              <a:ext uri="{FF2B5EF4-FFF2-40B4-BE49-F238E27FC236}">
                <a16:creationId xmlns="" xmlns:a16="http://schemas.microsoft.com/office/drawing/2014/main" id="{076CBA28-C738-44B6-83FF-C31076293FE8}"/>
              </a:ext>
            </a:extLst>
          </p:cNvPr>
          <p:cNvSpPr txBox="1"/>
          <p:nvPr/>
        </p:nvSpPr>
        <p:spPr>
          <a:xfrm>
            <a:off x="2133600" y="3394377"/>
            <a:ext cx="983475" cy="246221"/>
          </a:xfrm>
          <a:prstGeom prst="rect">
            <a:avLst/>
          </a:prstGeom>
          <a:solidFill>
            <a:schemeClr val="bg1"/>
          </a:solidFill>
        </p:spPr>
        <p:txBody>
          <a:bodyPr wrap="square" rtlCol="0">
            <a:spAutoFit/>
          </a:bodyPr>
          <a:lstStyle/>
          <a:p>
            <a:r>
              <a:rPr lang="en-US" sz="1000" b="1" dirty="0">
                <a:solidFill>
                  <a:srgbClr val="0070C0"/>
                </a:solidFill>
              </a:rPr>
              <a:t>STANDARDS</a:t>
            </a:r>
          </a:p>
        </p:txBody>
      </p:sp>
    </p:spTree>
    <p:extLst>
      <p:ext uri="{BB962C8B-B14F-4D97-AF65-F5344CB8AC3E}">
        <p14:creationId xmlns:p14="http://schemas.microsoft.com/office/powerpoint/2010/main" val="725589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8</a:t>
            </a:fld>
            <a:endParaRPr lang="en-GB"/>
          </a:p>
        </p:txBody>
      </p:sp>
      <p:sp>
        <p:nvSpPr>
          <p:cNvPr id="6" name="Content Placeholder 5"/>
          <p:cNvSpPr>
            <a:spLocks noGrp="1"/>
          </p:cNvSpPr>
          <p:nvPr>
            <p:ph sz="quarter" idx="15"/>
          </p:nvPr>
        </p:nvSpPr>
        <p:spPr>
          <a:xfrm>
            <a:off x="107502" y="1707397"/>
            <a:ext cx="4183119" cy="4833042"/>
          </a:xfrm>
        </p:spPr>
        <p:txBody>
          <a:bodyPr>
            <a:normAutofit fontScale="92500" lnSpcReduction="10000"/>
          </a:bodyPr>
          <a:lstStyle/>
          <a:p>
            <a:pPr>
              <a:buFont typeface="Courier New" charset="0"/>
              <a:buChar char="o"/>
            </a:pPr>
            <a:r>
              <a:rPr lang="en-US" sz="1900" dirty="0">
                <a:solidFill>
                  <a:srgbClr val="303031"/>
                </a:solidFill>
              </a:rPr>
              <a:t>TAMs predict why individuals adopt or resist new technologies by assessing their perceptions of the technology's perceived usefulness and perceived ease of use</a:t>
            </a:r>
          </a:p>
          <a:p>
            <a:pPr lvl="1">
              <a:buFont typeface="Courier New" charset="0"/>
              <a:buChar char="o"/>
            </a:pPr>
            <a:r>
              <a:rPr lang="en-US" sz="1700" dirty="0">
                <a:solidFill>
                  <a:srgbClr val="303031"/>
                </a:solidFill>
              </a:rPr>
              <a:t>Helps in identifying adoption barriers and developing strategies to promote technology adoption</a:t>
            </a:r>
          </a:p>
          <a:p>
            <a:pPr lvl="1">
              <a:buFont typeface="Courier New" charset="0"/>
              <a:buChar char="o"/>
            </a:pPr>
            <a:r>
              <a:rPr lang="en-US" sz="1700" dirty="0">
                <a:solidFill>
                  <a:srgbClr val="303031"/>
                </a:solidFill>
              </a:rPr>
              <a:t>Mayer’s Integrated Model of Organizational Trust (cited over 30K times), Lee and See’s model of Trust in Automated Systems (cited over 3K times), Hoff and Bashir’s Trust in Advanced Systems model (cited over 1000 times)</a:t>
            </a:r>
          </a:p>
          <a:p>
            <a:pPr lvl="7">
              <a:buFont typeface="Courier New" charset="0"/>
              <a:buChar char="o"/>
            </a:pPr>
            <a:r>
              <a:rPr lang="en-US" sz="1700" dirty="0">
                <a:solidFill>
                  <a:srgbClr val="303031"/>
                </a:solidFill>
              </a:rPr>
              <a:t>Provide empirical data that an end user’s </a:t>
            </a:r>
            <a:r>
              <a:rPr lang="en-US" sz="1700" dirty="0">
                <a:solidFill>
                  <a:srgbClr val="FF0000"/>
                </a:solidFill>
              </a:rPr>
              <a:t>trust framework </a:t>
            </a:r>
            <a:r>
              <a:rPr lang="en-US" sz="1700" dirty="0">
                <a:solidFill>
                  <a:srgbClr val="303031"/>
                </a:solidFill>
              </a:rPr>
              <a:t>and </a:t>
            </a:r>
            <a:r>
              <a:rPr lang="en-US" sz="1700" dirty="0">
                <a:solidFill>
                  <a:srgbClr val="FF0000"/>
                </a:solidFill>
              </a:rPr>
              <a:t>risk threshold </a:t>
            </a:r>
            <a:r>
              <a:rPr lang="en-US" sz="1700" dirty="0">
                <a:solidFill>
                  <a:srgbClr val="303031"/>
                </a:solidFill>
              </a:rPr>
              <a:t>play a critical role in their decision to accept and use a technology / product </a:t>
            </a:r>
          </a:p>
          <a:p>
            <a:endParaRPr lang="en-US" dirty="0"/>
          </a:p>
        </p:txBody>
      </p:sp>
      <p:sp>
        <p:nvSpPr>
          <p:cNvPr id="7" name="Title 6"/>
          <p:cNvSpPr>
            <a:spLocks noGrp="1"/>
          </p:cNvSpPr>
          <p:nvPr>
            <p:ph type="title"/>
          </p:nvPr>
        </p:nvSpPr>
        <p:spPr>
          <a:xfrm>
            <a:off x="346460" y="469496"/>
            <a:ext cx="7609916" cy="855150"/>
          </a:xfrm>
        </p:spPr>
        <p:txBody>
          <a:bodyPr>
            <a:normAutofit fontScale="90000"/>
          </a:bodyPr>
          <a:lstStyle/>
          <a:p>
            <a:r>
              <a:rPr lang="en-US" dirty="0"/>
              <a:t>Technology Acceptance Models (TAM) and the Role of Uncertainty, Perceived Risk, and Trust </a:t>
            </a:r>
            <a:br>
              <a:rPr lang="en-US" dirty="0"/>
            </a:br>
            <a:endParaRPr lang="en-US" dirty="0"/>
          </a:p>
        </p:txBody>
      </p:sp>
      <p:pic>
        <p:nvPicPr>
          <p:cNvPr id="3" name="Picture 2" descr="A diagram of a person's status&#10;&#10;AI-generated content may be incorrect.">
            <a:extLst>
              <a:ext uri="{FF2B5EF4-FFF2-40B4-BE49-F238E27FC236}">
                <a16:creationId xmlns="" xmlns:a16="http://schemas.microsoft.com/office/drawing/2014/main" id="{3F0E73AC-CEAE-FC31-A32C-A20CB6E0D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0621" y="2685126"/>
            <a:ext cx="4747291" cy="2605549"/>
          </a:xfrm>
          <a:prstGeom prst="rect">
            <a:avLst/>
          </a:prstGeom>
        </p:spPr>
      </p:pic>
      <p:sp>
        <p:nvSpPr>
          <p:cNvPr id="5" name="Rectangle 4">
            <a:extLst>
              <a:ext uri="{FF2B5EF4-FFF2-40B4-BE49-F238E27FC236}">
                <a16:creationId xmlns="" xmlns:a16="http://schemas.microsoft.com/office/drawing/2014/main" id="{C1B5DBC4-9D16-BD6B-A118-F5DF2DDD5FBF}"/>
              </a:ext>
            </a:extLst>
          </p:cNvPr>
          <p:cNvSpPr/>
          <p:nvPr/>
        </p:nvSpPr>
        <p:spPr>
          <a:xfrm>
            <a:off x="5751871" y="2654710"/>
            <a:ext cx="776748" cy="4916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6F9C69A-D35A-63F4-6CB0-72E0D4EAEE1B}"/>
              </a:ext>
            </a:extLst>
          </p:cNvPr>
          <p:cNvSpPr/>
          <p:nvPr/>
        </p:nvSpPr>
        <p:spPr>
          <a:xfrm>
            <a:off x="7452852" y="4286864"/>
            <a:ext cx="973393" cy="5211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668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3FAF27-8B82-4449-B01B-BEC948125F21}" type="slidenum">
              <a:rPr kumimoji="0" lang="en-GB" sz="700" b="0" i="0" u="none" strike="noStrike" kern="1200" cap="none" spc="0" normalizeH="0" baseline="0" noProof="0" smtClean="0">
                <a:ln>
                  <a:noFill/>
                </a:ln>
                <a:solidFill>
                  <a:srgbClr val="6A6A6A"/>
                </a:solidFill>
                <a:effectLst/>
                <a:uLnTx/>
                <a:uFillTx/>
                <a:latin typeface="Arial" pitchFamily="84" charset="0"/>
                <a:ea typeface="ＭＳ Ｐゴシック" pitchFamily="84" charset="-128"/>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700" b="0" i="0" u="none" strike="noStrike" kern="1200" cap="none" spc="0" normalizeH="0" baseline="0" noProof="0">
              <a:ln>
                <a:noFill/>
              </a:ln>
              <a:solidFill>
                <a:srgbClr val="6A6A6A"/>
              </a:solidFill>
              <a:effectLst/>
              <a:uLnTx/>
              <a:uFillTx/>
              <a:latin typeface="Arial" pitchFamily="84" charset="0"/>
              <a:ea typeface="ＭＳ Ｐゴシック" pitchFamily="84" charset="-128"/>
            </a:endParaRPr>
          </a:p>
        </p:txBody>
      </p:sp>
      <p:sp>
        <p:nvSpPr>
          <p:cNvPr id="6" name="Content Placeholder 5"/>
          <p:cNvSpPr>
            <a:spLocks noGrp="1"/>
          </p:cNvSpPr>
          <p:nvPr>
            <p:ph sz="quarter" idx="15"/>
          </p:nvPr>
        </p:nvSpPr>
        <p:spPr>
          <a:xfrm>
            <a:off x="346460" y="1313069"/>
            <a:ext cx="8456228" cy="4308475"/>
          </a:xfrm>
        </p:spPr>
        <p:txBody>
          <a:bodyPr>
            <a:normAutofit/>
          </a:bodyPr>
          <a:lstStyle/>
          <a:p>
            <a:pPr>
              <a:buFont typeface="Courier New" panose="02070309020205020404" pitchFamily="49" charset="0"/>
              <a:buChar char="o"/>
            </a:pPr>
            <a:r>
              <a:rPr lang="en-US" dirty="0">
                <a:solidFill>
                  <a:srgbClr val="303031"/>
                </a:solidFill>
              </a:rPr>
              <a:t>Information Asymmetry</a:t>
            </a:r>
          </a:p>
          <a:p>
            <a:pPr lvl="1">
              <a:buFont typeface="Courier New" panose="02070309020205020404" pitchFamily="49" charset="0"/>
              <a:buChar char="o"/>
            </a:pPr>
            <a:r>
              <a:rPr lang="en-US" sz="1600" dirty="0">
                <a:solidFill>
                  <a:srgbClr val="303031"/>
                </a:solidFill>
              </a:rPr>
              <a:t>George Akerlof (Nobel Laureate), “The Market for Lemons: Quality Uncertainty and Impacts on Market Mechanisms”</a:t>
            </a:r>
          </a:p>
          <a:p>
            <a:pPr lvl="1">
              <a:buFont typeface="Courier New" panose="02070309020205020404" pitchFamily="49" charset="0"/>
              <a:buChar char="o"/>
            </a:pPr>
            <a:r>
              <a:rPr lang="en-US" sz="1600" dirty="0">
                <a:solidFill>
                  <a:srgbClr val="303031"/>
                </a:solidFill>
              </a:rPr>
              <a:t>Imbalance in information among stakeholders increases the exchange risk and can create market failures related to technology acceptance and diffusion</a:t>
            </a:r>
          </a:p>
          <a:p>
            <a:pPr>
              <a:buFont typeface="Courier New" panose="02070309020205020404" pitchFamily="49" charset="0"/>
              <a:buChar char="o"/>
            </a:pPr>
            <a:r>
              <a:rPr lang="en-US" dirty="0">
                <a:solidFill>
                  <a:srgbClr val="FF0000"/>
                </a:solidFill>
              </a:rPr>
              <a:t>Voluntary consensus standards close the knowledge gap (increase transparency) by communicating critical information related to quality, performance, and safety </a:t>
            </a:r>
            <a:r>
              <a:rPr lang="en-US" dirty="0">
                <a:solidFill>
                  <a:srgbClr val="10253F"/>
                </a:solidFill>
              </a:rPr>
              <a:t>(e.g.: Met ASTM E84, NFPA 701, and UL723 standards) </a:t>
            </a:r>
          </a:p>
          <a:p>
            <a:pPr>
              <a:buFont typeface="Courier New" panose="02070309020205020404" pitchFamily="49" charset="0"/>
              <a:buChar char="o"/>
            </a:pPr>
            <a:endParaRPr lang="en-US" sz="1800" dirty="0">
              <a:solidFill>
                <a:srgbClr val="303031"/>
              </a:solidFill>
            </a:endParaRPr>
          </a:p>
          <a:p>
            <a:pPr>
              <a:buFont typeface="Courier New" panose="02070309020205020404" pitchFamily="49" charset="0"/>
              <a:buChar char="o"/>
            </a:pPr>
            <a:endParaRPr lang="en-US" sz="1800" dirty="0">
              <a:solidFill>
                <a:srgbClr val="303031"/>
              </a:solidFill>
            </a:endParaRPr>
          </a:p>
          <a:p>
            <a:pPr>
              <a:buFont typeface="Courier New" panose="02070309020205020404" pitchFamily="49" charset="0"/>
              <a:buChar char="o"/>
            </a:pPr>
            <a:endParaRPr lang="en-US" dirty="0">
              <a:solidFill>
                <a:srgbClr val="303031"/>
              </a:solidFill>
            </a:endParaRPr>
          </a:p>
          <a:p>
            <a:endParaRPr lang="en-US" dirty="0"/>
          </a:p>
        </p:txBody>
      </p:sp>
      <p:sp>
        <p:nvSpPr>
          <p:cNvPr id="7" name="Title 6"/>
          <p:cNvSpPr>
            <a:spLocks noGrp="1"/>
          </p:cNvSpPr>
          <p:nvPr>
            <p:ph type="title"/>
          </p:nvPr>
        </p:nvSpPr>
        <p:spPr>
          <a:xfrm>
            <a:off x="346460" y="469496"/>
            <a:ext cx="7609916" cy="855150"/>
          </a:xfrm>
        </p:spPr>
        <p:txBody>
          <a:bodyPr>
            <a:normAutofit fontScale="90000"/>
          </a:bodyPr>
          <a:lstStyle/>
          <a:p>
            <a:r>
              <a:rPr lang="en-US" dirty="0"/>
              <a:t>Information Asymmetry and Negative Impacts on Trust, Uncertainty, and Perceived Risk</a:t>
            </a:r>
            <a:br>
              <a:rPr lang="en-US" dirty="0"/>
            </a:br>
            <a:endParaRPr lang="en-US" dirty="0"/>
          </a:p>
        </p:txBody>
      </p:sp>
      <p:pic>
        <p:nvPicPr>
          <p:cNvPr id="9" name="Picture 8">
            <a:extLst>
              <a:ext uri="{FF2B5EF4-FFF2-40B4-BE49-F238E27FC236}">
                <a16:creationId xmlns="" xmlns:a16="http://schemas.microsoft.com/office/drawing/2014/main" id="{A07BC618-4E11-F347-8611-DEA12621C3A7}"/>
              </a:ext>
            </a:extLst>
          </p:cNvPr>
          <p:cNvPicPr>
            <a:picLocks noChangeAspect="1"/>
          </p:cNvPicPr>
          <p:nvPr/>
        </p:nvPicPr>
        <p:blipFill>
          <a:blip r:embed="rId3"/>
          <a:stretch>
            <a:fillRect/>
          </a:stretch>
        </p:blipFill>
        <p:spPr>
          <a:xfrm>
            <a:off x="781324" y="3549444"/>
            <a:ext cx="7604625" cy="2986543"/>
          </a:xfrm>
          <a:prstGeom prst="rect">
            <a:avLst/>
          </a:prstGeom>
        </p:spPr>
      </p:pic>
    </p:spTree>
    <p:extLst>
      <p:ext uri="{BB962C8B-B14F-4D97-AF65-F5344CB8AC3E}">
        <p14:creationId xmlns:p14="http://schemas.microsoft.com/office/powerpoint/2010/main" val="64077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6A6A6A"/>
      </a:dk1>
      <a:lt1>
        <a:srgbClr val="FFFFFF"/>
      </a:lt1>
      <a:dk2>
        <a:srgbClr val="6A6A6A"/>
      </a:dk2>
      <a:lt2>
        <a:srgbClr val="FFFFFF"/>
      </a:lt2>
      <a:accent1>
        <a:srgbClr val="00355B"/>
      </a:accent1>
      <a:accent2>
        <a:srgbClr val="0061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m_presentation_template" id="{28E0DCD7-EB0B-A24F-B6EE-04B54CD9A8AB}" vid="{8E8CCC50-D413-244C-BD7A-9A3AF2FDE391}"/>
    </a:ext>
  </a:extLst>
</a:theme>
</file>

<file path=ppt/theme/theme3.xml><?xml version="1.0" encoding="utf-8"?>
<a:theme xmlns:a="http://schemas.openxmlformats.org/drawingml/2006/main" name="2_Office Theme">
  <a:themeElements>
    <a:clrScheme name="Custom 1">
      <a:dk1>
        <a:srgbClr val="6A6A6A"/>
      </a:dk1>
      <a:lt1>
        <a:srgbClr val="FFFFFF"/>
      </a:lt1>
      <a:dk2>
        <a:srgbClr val="6A6A6A"/>
      </a:dk2>
      <a:lt2>
        <a:srgbClr val="FFFFFF"/>
      </a:lt2>
      <a:accent1>
        <a:srgbClr val="00355B"/>
      </a:accent1>
      <a:accent2>
        <a:srgbClr val="0061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m_presentation_template" id="{28E0DCD7-EB0B-A24F-B6EE-04B54CD9A8AB}" vid="{8E8CCC50-D413-244C-BD7A-9A3AF2FDE391}"/>
    </a:ext>
  </a:extLst>
</a:theme>
</file>

<file path=ppt/theme/theme4.xml><?xml version="1.0" encoding="utf-8"?>
<a:theme xmlns:a="http://schemas.openxmlformats.org/drawingml/2006/main" name="3_Office Theme">
  <a:themeElements>
    <a:clrScheme name="Custom 18">
      <a:dk1>
        <a:srgbClr val="1C2B39"/>
      </a:dk1>
      <a:lt1>
        <a:srgbClr val="FFFFFF"/>
      </a:lt1>
      <a:dk2>
        <a:srgbClr val="6A6A6A"/>
      </a:dk2>
      <a:lt2>
        <a:srgbClr val="FFFFFF"/>
      </a:lt2>
      <a:accent1>
        <a:srgbClr val="0E36B7"/>
      </a:accent1>
      <a:accent2>
        <a:srgbClr val="0061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m_presentation_template" id="{28E0DCD7-EB0B-A24F-B6EE-04B54CD9A8AB}" vid="{8E8CCC50-D413-244C-BD7A-9A3AF2FDE391}"/>
    </a:ext>
  </a:extLst>
</a:theme>
</file>

<file path=ppt/theme/theme5.xml><?xml version="1.0" encoding="utf-8"?>
<a:theme xmlns:a="http://schemas.openxmlformats.org/drawingml/2006/main" name="4_Office Theme">
  <a:themeElements>
    <a:clrScheme name="Custom 2">
      <a:dk1>
        <a:srgbClr val="000000"/>
      </a:dk1>
      <a:lt1>
        <a:srgbClr val="FFFFFF"/>
      </a:lt1>
      <a:dk2>
        <a:srgbClr val="44546A"/>
      </a:dk2>
      <a:lt2>
        <a:srgbClr val="E7E6E6"/>
      </a:lt2>
      <a:accent1>
        <a:srgbClr val="071F3E"/>
      </a:accent1>
      <a:accent2>
        <a:srgbClr val="C4960B"/>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87E4177CA2143B3E6DDA700743CC2" ma:contentTypeVersion="0" ma:contentTypeDescription="Create a new document." ma:contentTypeScope="" ma:versionID="627a0b98ad4b7d7ebf4b6b67ac176054">
  <xsd:schema xmlns:xsd="http://www.w3.org/2001/XMLSchema" xmlns:xs="http://www.w3.org/2001/XMLSchema" xmlns:p="http://schemas.microsoft.com/office/2006/metadata/properties" targetNamespace="http://schemas.microsoft.com/office/2006/metadata/properties" ma:root="true" ma:fieldsID="b84c390a07b92f3072bc78982b6f0c3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02FA6-0D8C-409E-8840-854E9DC661F2}">
  <ds:schemaRefs>
    <ds:schemaRef ds:uri="http://schemas.microsoft.com/sharepoint/v3/contenttype/forms"/>
  </ds:schemaRefs>
</ds:datastoreItem>
</file>

<file path=customXml/itemProps2.xml><?xml version="1.0" encoding="utf-8"?>
<ds:datastoreItem xmlns:ds="http://schemas.openxmlformats.org/officeDocument/2006/customXml" ds:itemID="{5B3EF987-887B-45A9-BD25-C41C81BC623D}">
  <ds:schemaRefs>
    <ds:schemaRef ds:uri="http://schemas.openxmlformats.org/package/2006/metadata/core-properties"/>
    <ds:schemaRef ds:uri="http://www.w3.org/XML/1998/namespace"/>
    <ds:schemaRef ds:uri="http://purl.org/dc/elements/1.1/"/>
    <ds:schemaRef ds:uri="942e8254-f0a9-4f3f-b353-5b41fd88041d"/>
    <ds:schemaRef ds:uri="http://purl.org/dc/dcmitype/"/>
    <ds:schemaRef ds:uri="http://purl.org/dc/terms/"/>
    <ds:schemaRef ds:uri="http://schemas.microsoft.com/office/2006/documentManagement/types"/>
    <ds:schemaRef ds:uri="http://schemas.microsoft.com/office/infopath/2007/PartnerControls"/>
    <ds:schemaRef ds:uri="424ce9a1-27d9-4c0a-9657-d1af9ccd2c0b"/>
    <ds:schemaRef ds:uri="http://schemas.microsoft.com/office/2006/metadata/properties"/>
    <ds:schemaRef ds:uri="535ef92b-51eb-4a44-8095-be1a6ea7b295"/>
    <ds:schemaRef ds:uri="10d225ef-25b7-4bca-9caf-4c0bffc6da1c"/>
  </ds:schemaRefs>
</ds:datastoreItem>
</file>

<file path=customXml/itemProps3.xml><?xml version="1.0" encoding="utf-8"?>
<ds:datastoreItem xmlns:ds="http://schemas.openxmlformats.org/officeDocument/2006/customXml" ds:itemID="{D457A2DD-BD40-49A5-8471-E6AE0CFD7B2E}"/>
</file>

<file path=docProps/app.xml><?xml version="1.0" encoding="utf-8"?>
<Properties xmlns="http://schemas.openxmlformats.org/officeDocument/2006/extended-properties" xmlns:vt="http://schemas.openxmlformats.org/officeDocument/2006/docPropsVTypes">
  <TotalTime>12912</TotalTime>
  <Words>1222</Words>
  <Application>Microsoft Macintosh PowerPoint</Application>
  <PresentationFormat>On-screen Show (4:3)</PresentationFormat>
  <Paragraphs>175</Paragraphs>
  <Slides>15</Slides>
  <Notes>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15</vt:i4>
      </vt:variant>
    </vt:vector>
  </HeadingPairs>
  <TitlesOfParts>
    <vt:vector size="30" baseType="lpstr">
      <vt:lpstr>.AppleSystemUIFont</vt:lpstr>
      <vt:lpstr>Arial Unicode MS</vt:lpstr>
      <vt:lpstr>Calibri</vt:lpstr>
      <vt:lpstr>Courier New</vt:lpstr>
      <vt:lpstr>LucidaGrande</vt:lpstr>
      <vt:lpstr>ＭＳ Ｐゴシック</vt:lpstr>
      <vt:lpstr>Symbol</vt:lpstr>
      <vt:lpstr>Times New Roman</vt:lpstr>
      <vt:lpstr>Wingdings</vt:lpstr>
      <vt:lpstr>Arial</vt:lpstr>
      <vt:lpstr>1_Office Theme</vt:lpstr>
      <vt:lpstr>Office Theme</vt:lpstr>
      <vt:lpstr>2_Office Theme</vt:lpstr>
      <vt:lpstr>3_Office Theme</vt:lpstr>
      <vt:lpstr>4_Office Theme</vt:lpstr>
      <vt:lpstr>PowerPoint Presentation</vt:lpstr>
      <vt:lpstr>The Vision: Leverage the ASTM Student Chapters as a delivery platform for advanced standards curriculum</vt:lpstr>
      <vt:lpstr>PowerPoint Presentation</vt:lpstr>
      <vt:lpstr>Key Learning Outcomes</vt:lpstr>
      <vt:lpstr>Scene Setter: Which One Would You Select? </vt:lpstr>
      <vt:lpstr>PowerPoint Presentation</vt:lpstr>
      <vt:lpstr>Assess the Innovation Ecosystem and its Impacts and Develop a Comprehensive Strategy</vt:lpstr>
      <vt:lpstr>Technology Acceptance Models (TAM) and the Role of Uncertainty, Perceived Risk, and Trust  </vt:lpstr>
      <vt:lpstr>Information Asymmetry and Negative Impacts on Trust, Uncertainty, and Perceived Risk </vt:lpstr>
      <vt:lpstr>  A Theory of Minimum Quality Standards - H.E. Leland </vt:lpstr>
      <vt:lpstr>Standards as Trust Constructs and Impacts on Technology Selection and Adoption </vt:lpstr>
      <vt:lpstr>Voluntary Consensus Standards Address Stakeholder Equities</vt:lpstr>
      <vt:lpstr>References and Reading Material</vt:lpstr>
      <vt:lpstr>PowerPoint Presentation</vt:lpstr>
      <vt:lpstr>How much would you pay?</vt:lpstr>
    </vt:vector>
  </TitlesOfParts>
  <Company>Angell</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Angelique Lawrence</dc:creator>
  <cp:lastModifiedBy>Joseph Sinicrope</cp:lastModifiedBy>
  <cp:revision>330</cp:revision>
  <cp:lastPrinted>2015-10-21T13:38:10Z</cp:lastPrinted>
  <dcterms:created xsi:type="dcterms:W3CDTF">2011-08-30T15:36:16Z</dcterms:created>
  <dcterms:modified xsi:type="dcterms:W3CDTF">2025-09-14T14:10:49Z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0x01010097587E4177CA2143B3E6DDA700743CC2</vt:lpwstr>
  </property>
  <property fmtid="{D5CDD505-2E9C-101B-9397-08002B2CF9AE}" pid="3" name="MediaServiceImageTags">
    <vt:lpwstr/>
  </property>
  <property fmtid="{D5CDD505-2E9C-101B-9397-08002B2CF9AE}" pid="4" name="Order">
    <vt:r8>1148400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